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4"/>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9144000" cy="5143500" type="screen16x9"/>
  <p:notesSz cx="6858000" cy="9144000"/>
  <p:embeddedFontLst>
    <p:embeddedFont>
      <p:font typeface="Josefin Sans" panose="020B0604020202020204" charset="0"/>
      <p:regular r:id="rId25"/>
      <p:bold r:id="rId26"/>
      <p:italic r:id="rId27"/>
      <p:boldItalic r:id="rId28"/>
    </p:embeddedFont>
    <p:embeddedFont>
      <p:font typeface="Josefin Sans SemiBold" panose="020B0604020202020204" charset="0"/>
      <p:regular r:id="rId29"/>
      <p:bold r:id="rId30"/>
      <p:italic r:id="rId31"/>
      <p:boldItalic r:id="rId32"/>
    </p:embeddedFont>
    <p:embeddedFont>
      <p:font typeface="Josefin Slab" panose="020B0604020202020204" charset="0"/>
      <p:regular r:id="rId33"/>
      <p:bold r:id="rId34"/>
      <p:italic r:id="rId35"/>
      <p:boldItalic r:id="rId36"/>
    </p:embeddedFont>
    <p:embeddedFont>
      <p:font typeface="Lato" panose="020B0604020202020204" charset="0"/>
      <p:regular r:id="rId37"/>
      <p:bold r:id="rId38"/>
      <p:italic r:id="rId39"/>
      <p:boldItalic r:id="rId40"/>
    </p:embeddedFont>
    <p:embeddedFont>
      <p:font typeface="Zilla Slab" panose="020B0604020202020204" charset="0"/>
      <p:regular r:id="rId41"/>
      <p:bold r:id="rId42"/>
      <p:italic r:id="rId43"/>
    </p:embeddedFont>
    <p:embeddedFont>
      <p:font typeface="Zilla Slab Light" panose="020B0604020202020204" charset="0"/>
      <p:bold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7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578575d214_3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578575d214_3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6b92ad435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6b92ad4356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s" sz="1200">
                <a:solidFill>
                  <a:srgbClr val="24292E"/>
                </a:solidFill>
                <a:highlight>
                  <a:srgbClr val="FFFFFF"/>
                </a:highlight>
              </a:rPr>
              <a:t>When we have entities for which doesn't make sense to allow full CRUD operations (Can be easily solved by splitting the interface into three: One for reading, one for updating and one for deleting).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58b81715e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58b81715e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6b6511d6c3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6b6511d6c3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Lato"/>
              <a:buChar char="●"/>
            </a:pPr>
            <a:r>
              <a:rPr lang="es" sz="1200">
                <a:latin typeface="Lato"/>
                <a:ea typeface="Lato"/>
                <a:cs typeface="Lato"/>
                <a:sym typeface="Lato"/>
              </a:rPr>
              <a:t>Domain class: </a:t>
            </a:r>
            <a:r>
              <a:rPr lang="es" sz="1150">
                <a:solidFill>
                  <a:srgbClr val="242729"/>
                </a:solidFill>
                <a:highlight>
                  <a:srgbClr val="FFFFFF"/>
                </a:highlight>
              </a:rPr>
              <a:t>A "domain" class is one that models your data typically store in a database.</a:t>
            </a:r>
            <a:endParaRPr sz="1200">
              <a:latin typeface="Lato"/>
              <a:ea typeface="Lato"/>
              <a:cs typeface="Lato"/>
              <a:sym typeface="Lato"/>
            </a:endParaRPr>
          </a:p>
          <a:p>
            <a:pPr marL="457200" lvl="0" indent="-304800" algn="l" rtl="0">
              <a:spcBef>
                <a:spcPts val="0"/>
              </a:spcBef>
              <a:spcAft>
                <a:spcPts val="0"/>
              </a:spcAft>
              <a:buSzPts val="1200"/>
              <a:buFont typeface="Lato"/>
              <a:buChar char="●"/>
            </a:pPr>
            <a:r>
              <a:rPr lang="es" sz="1200">
                <a:latin typeface="Lato"/>
                <a:ea typeface="Lato"/>
                <a:cs typeface="Lato"/>
                <a:sym typeface="Lato"/>
              </a:rPr>
              <a:t>If we have an application called "National Library", there shouldn't be a repository called:</a:t>
            </a:r>
            <a:endParaRPr sz="1200">
              <a:latin typeface="Lato"/>
              <a:ea typeface="Lato"/>
              <a:cs typeface="Lato"/>
              <a:sym typeface="Lato"/>
            </a:endParaRPr>
          </a:p>
          <a:p>
            <a:pPr marL="0" lvl="0" indent="0" algn="l" rtl="0">
              <a:spcBef>
                <a:spcPts val="0"/>
              </a:spcBef>
              <a:spcAft>
                <a:spcPts val="0"/>
              </a:spcAft>
              <a:buNone/>
            </a:pPr>
            <a:r>
              <a:rPr lang="es" sz="1200">
                <a:latin typeface="Lato"/>
                <a:ea typeface="Lato"/>
                <a:cs typeface="Lato"/>
                <a:sym typeface="Lato"/>
              </a:rPr>
              <a:t>Instead, we should have a separate repository per domain class, like BookRepository, AuthorRepository, ShelfRepository.</a:t>
            </a:r>
            <a:endParaRPr sz="1200">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6b6511d6c3_1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6b6511d6c3_1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a:latin typeface="Lato"/>
                <a:ea typeface="Lato"/>
                <a:cs typeface="Lato"/>
                <a:sym typeface="Lato"/>
              </a:rPr>
              <a:t>* A repository method shouldn't return view models or DTOs. Mapping a domian object into a view model/DTO should be the responsibility of a higher level layer like a Service or a Controller.</a:t>
            </a:r>
            <a:endParaRPr sz="1200">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58b8171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58b8171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Lato"/>
              <a:buChar char="-"/>
            </a:pPr>
            <a:endParaRPr sz="1200">
              <a:latin typeface="Lato"/>
              <a:ea typeface="Lato"/>
              <a:cs typeface="Lato"/>
              <a:sym typeface="Lato"/>
            </a:endParaRPr>
          </a:p>
          <a:p>
            <a:pPr marL="0" lvl="0" indent="0" algn="l" rtl="0">
              <a:spcBef>
                <a:spcPts val="0"/>
              </a:spcBef>
              <a:spcAft>
                <a:spcPts val="0"/>
              </a:spcAft>
              <a:buNone/>
            </a:pPr>
            <a:endParaRPr sz="1200">
              <a:latin typeface="Lato"/>
              <a:ea typeface="Lato"/>
              <a:cs typeface="Lato"/>
              <a:sym typeface="Lato"/>
            </a:endParaRPr>
          </a:p>
          <a:p>
            <a:pPr marL="0" lvl="0" indent="0" algn="l" rtl="0">
              <a:spcBef>
                <a:spcPts val="0"/>
              </a:spcBef>
              <a:spcAft>
                <a:spcPts val="0"/>
              </a:spcAft>
              <a:buNone/>
            </a:pPr>
            <a:r>
              <a:rPr lang="es" sz="1200">
                <a:latin typeface="Lato"/>
                <a:ea typeface="Lato"/>
                <a:cs typeface="Lato"/>
                <a:sym typeface="Lato"/>
              </a:rPr>
              <a:t>Unless it's a private method, none of the methods on a repository should return a IQueryable type, always call ToList() or ToArray(). Take this example:</a:t>
            </a:r>
            <a:endParaRPr sz="1200">
              <a:latin typeface="Lato"/>
              <a:ea typeface="Lato"/>
              <a:cs typeface="Lato"/>
              <a:sym typeface="Lato"/>
            </a:endParaRPr>
          </a:p>
          <a:p>
            <a:pPr marL="0" lvl="0" indent="0" algn="l" rtl="0">
              <a:spcBef>
                <a:spcPts val="0"/>
              </a:spcBef>
              <a:spcAft>
                <a:spcPts val="0"/>
              </a:spcAft>
              <a:buNone/>
            </a:pPr>
            <a:endParaRPr sz="1200">
              <a:latin typeface="Lato"/>
              <a:ea typeface="Lato"/>
              <a:cs typeface="Lato"/>
              <a:sym typeface="Lato"/>
            </a:endParaRPr>
          </a:p>
          <a:p>
            <a:pPr marL="0" lvl="0" indent="0" algn="l" rtl="0">
              <a:spcBef>
                <a:spcPts val="0"/>
              </a:spcBef>
              <a:spcAft>
                <a:spcPts val="0"/>
              </a:spcAft>
              <a:buNone/>
            </a:pPr>
            <a:r>
              <a:rPr lang="es" sz="1200">
                <a:solidFill>
                  <a:srgbClr val="FF0000"/>
                </a:solidFill>
                <a:latin typeface="Lato"/>
                <a:ea typeface="Lato"/>
                <a:cs typeface="Lato"/>
                <a:sym typeface="Lato"/>
              </a:rPr>
              <a:t>[Wrong way 1]</a:t>
            </a:r>
            <a:endParaRPr sz="1200">
              <a:solidFill>
                <a:srgbClr val="FF0000"/>
              </a:solidFill>
              <a:latin typeface="Lato"/>
              <a:ea typeface="Lato"/>
              <a:cs typeface="Lato"/>
              <a:sym typeface="Lato"/>
            </a:endParaRPr>
          </a:p>
          <a:p>
            <a:pPr marL="0" lvl="0" indent="0" algn="l" rtl="0">
              <a:spcBef>
                <a:spcPts val="0"/>
              </a:spcBef>
              <a:spcAft>
                <a:spcPts val="0"/>
              </a:spcAft>
              <a:buNone/>
            </a:pPr>
            <a:endParaRPr sz="1200">
              <a:latin typeface="Lato"/>
              <a:ea typeface="Lato"/>
              <a:cs typeface="Lato"/>
              <a:sym typeface="Lato"/>
            </a:endParaRPr>
          </a:p>
          <a:p>
            <a:pPr marL="0" lvl="0" indent="0" algn="l" rtl="0">
              <a:spcBef>
                <a:spcPts val="0"/>
              </a:spcBef>
              <a:spcAft>
                <a:spcPts val="0"/>
              </a:spcAft>
              <a:buNone/>
            </a:pPr>
            <a:r>
              <a:rPr lang="es" sz="1200">
                <a:latin typeface="Lato"/>
                <a:ea typeface="Lato"/>
                <a:cs typeface="Lato"/>
                <a:sym typeface="Lato"/>
              </a:rPr>
              <a:t>We are directly retrieving information from our DbContext, if our repository method returns IQueryable, someone else may compose a query on top of it, like so:</a:t>
            </a:r>
            <a:endParaRPr sz="1200">
              <a:latin typeface="Lato"/>
              <a:ea typeface="Lato"/>
              <a:cs typeface="Lato"/>
              <a:sym typeface="Lato"/>
            </a:endParaRPr>
          </a:p>
          <a:p>
            <a:pPr marL="0" lvl="0" indent="0" algn="l" rtl="0">
              <a:spcBef>
                <a:spcPts val="0"/>
              </a:spcBef>
              <a:spcAft>
                <a:spcPts val="0"/>
              </a:spcAft>
              <a:buNone/>
            </a:pPr>
            <a:endParaRPr sz="1200">
              <a:latin typeface="Lato"/>
              <a:ea typeface="Lato"/>
              <a:cs typeface="Lato"/>
              <a:sym typeface="Lato"/>
            </a:endParaRPr>
          </a:p>
          <a:p>
            <a:pPr marL="0" lvl="0" indent="0" algn="l" rtl="0">
              <a:spcBef>
                <a:spcPts val="0"/>
              </a:spcBef>
              <a:spcAft>
                <a:spcPts val="0"/>
              </a:spcAft>
              <a:buNone/>
            </a:pPr>
            <a:r>
              <a:rPr lang="es" sz="1200">
                <a:solidFill>
                  <a:srgbClr val="FF0000"/>
                </a:solidFill>
                <a:latin typeface="Lato"/>
                <a:ea typeface="Lato"/>
                <a:cs typeface="Lato"/>
                <a:sym typeface="Lato"/>
              </a:rPr>
              <a:t>[Wrong way 2]</a:t>
            </a:r>
            <a:endParaRPr sz="1200">
              <a:solidFill>
                <a:srgbClr val="FF0000"/>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endParaRPr sz="1200">
              <a:solidFill>
                <a:schemeClr val="dk1"/>
              </a:solidFill>
              <a:latin typeface="Lato"/>
              <a:ea typeface="Lato"/>
              <a:cs typeface="Lato"/>
              <a:sym typeface="Lato"/>
            </a:endParaRPr>
          </a:p>
          <a:p>
            <a:pPr marL="0" lvl="0" indent="0" algn="l" rtl="0">
              <a:spcBef>
                <a:spcPts val="0"/>
              </a:spcBef>
              <a:spcAft>
                <a:spcPts val="0"/>
              </a:spcAft>
              <a:buNone/>
            </a:pPr>
            <a:r>
              <a:rPr lang="es" sz="1200">
                <a:latin typeface="Lato"/>
                <a:ea typeface="Lato"/>
                <a:cs typeface="Lato"/>
                <a:sym typeface="Lato"/>
              </a:rPr>
              <a:t>The only difference between these two examples is the first line were the method GetBooks is being called, so we are not solving the problem of hidding the complexity from that layer. Instead what we should have is something like this:</a:t>
            </a:r>
            <a:endParaRPr sz="1200">
              <a:latin typeface="Lato"/>
              <a:ea typeface="Lato"/>
              <a:cs typeface="Lato"/>
              <a:sym typeface="Lato"/>
            </a:endParaRPr>
          </a:p>
          <a:p>
            <a:pPr marL="0" lvl="0" indent="0" algn="l" rtl="0">
              <a:spcBef>
                <a:spcPts val="0"/>
              </a:spcBef>
              <a:spcAft>
                <a:spcPts val="0"/>
              </a:spcAft>
              <a:buNone/>
            </a:pPr>
            <a:endParaRPr sz="1200">
              <a:latin typeface="Lato"/>
              <a:ea typeface="Lato"/>
              <a:cs typeface="Lato"/>
              <a:sym typeface="Lato"/>
            </a:endParaRPr>
          </a:p>
          <a:p>
            <a:pPr marL="0" lvl="0" indent="0" algn="l" rtl="0">
              <a:spcBef>
                <a:spcPts val="0"/>
              </a:spcBef>
              <a:spcAft>
                <a:spcPts val="0"/>
              </a:spcAft>
              <a:buNone/>
            </a:pPr>
            <a:r>
              <a:rPr lang="es" sz="1200">
                <a:solidFill>
                  <a:schemeClr val="dk2"/>
                </a:solidFill>
                <a:latin typeface="Lato"/>
                <a:ea typeface="Lato"/>
                <a:cs typeface="Lato"/>
                <a:sym typeface="Lato"/>
              </a:rPr>
              <a:t>[Correct way]</a:t>
            </a:r>
            <a:endParaRPr sz="1200">
              <a:solidFill>
                <a:schemeClr val="dk2"/>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endParaRPr sz="1200">
              <a:solidFill>
                <a:schemeClr val="dk1"/>
              </a:solidFill>
              <a:latin typeface="Lato"/>
              <a:ea typeface="Lato"/>
              <a:cs typeface="Lato"/>
              <a:sym typeface="Lato"/>
            </a:endParaRPr>
          </a:p>
          <a:p>
            <a:pPr marL="0" lvl="0" indent="0" algn="l" rtl="0">
              <a:spcBef>
                <a:spcPts val="0"/>
              </a:spcBef>
              <a:spcAft>
                <a:spcPts val="0"/>
              </a:spcAft>
              <a:buNone/>
            </a:pPr>
            <a:r>
              <a:rPr lang="es" sz="1200">
                <a:latin typeface="Lato"/>
                <a:ea typeface="Lato"/>
                <a:cs typeface="Lato"/>
                <a:sym typeface="Lato"/>
              </a:rPr>
              <a:t>Were GetCustomersByBook returns a list rather than a IQueryable.</a:t>
            </a:r>
            <a:endParaRPr sz="1200">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6b92ad435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6b92ad435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s"/>
              <a:t>The repository is NOT responsible for managing database transactions. This concern is best managed using Unit Of Work pattern.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6be43c7c0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6be43c7c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s"/>
              <a:t>Every method of our repositories should be covered by one or more integration tests, which should use the same kind of DB we use in production environment.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6b36e3294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6b36e3294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7416a46f4b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7416a46f4b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92ad4356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92ad4356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416a46f4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7416a46f4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6b2c7776b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6b2c7776b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s"/>
              <a:t>Specification patterns helps us to identify if certain object fulfil a previously defined specification, that in this case, is a business rule.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6b2c7776bb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6b2c7776b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Clr>
                <a:schemeClr val="dk1"/>
              </a:buClr>
              <a:buSzPts val="1100"/>
              <a:buChar char="-"/>
            </a:pPr>
            <a:r>
              <a:rPr lang="es">
                <a:solidFill>
                  <a:schemeClr val="dk1"/>
                </a:solidFill>
              </a:rPr>
              <a:t> Query Object Pattern or the Builder Pattern or, for bigger repositories, CQRS Pattern.</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6bf60a92a9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6bf60a92a9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7cfa781d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7cfa781d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7416a46f4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7416a46f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7416a46f4b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7416a46f4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Make the data appear as if it is just living inside an in memory collection so at business or higher layers it’s unaware of the data access complexity.</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416a46f4b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416a46f4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b92ad4356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6b92ad4356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6b6511d6c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6b6511d6c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rgbClr val="24292E"/>
              </a:buClr>
              <a:buSzPts val="1200"/>
              <a:buChar char="●"/>
            </a:pPr>
            <a:r>
              <a:rPr lang="es" sz="1200">
                <a:solidFill>
                  <a:srgbClr val="24292E"/>
                </a:solidFill>
                <a:highlight>
                  <a:srgbClr val="FFFFFF"/>
                </a:highlight>
              </a:rPr>
              <a:t>Duplication of data access code</a:t>
            </a:r>
            <a:endParaRPr sz="1200">
              <a:solidFill>
                <a:srgbClr val="24292E"/>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s" sz="1200">
                <a:solidFill>
                  <a:srgbClr val="24292E"/>
                </a:solidFill>
                <a:highlight>
                  <a:srgbClr val="FFFFFF"/>
                </a:highlight>
              </a:rPr>
              <a:t>Complex migration from one data source to another</a:t>
            </a:r>
            <a:endParaRPr sz="1200">
              <a:solidFill>
                <a:srgbClr val="24292E"/>
              </a:solidFill>
              <a:highlight>
                <a:srgbClr val="FFFFFF"/>
              </a:highlight>
            </a:endParaRPr>
          </a:p>
          <a:p>
            <a:pPr marL="457200" lvl="0" indent="-304800" algn="l" rtl="0">
              <a:lnSpc>
                <a:spcPct val="115000"/>
              </a:lnSpc>
              <a:spcBef>
                <a:spcPts val="0"/>
              </a:spcBef>
              <a:spcAft>
                <a:spcPts val="0"/>
              </a:spcAft>
              <a:buClr>
                <a:srgbClr val="24292E"/>
              </a:buClr>
              <a:buSzPts val="1200"/>
              <a:buChar char="●"/>
            </a:pPr>
            <a:r>
              <a:rPr lang="es" sz="1200">
                <a:solidFill>
                  <a:srgbClr val="24292E"/>
                </a:solidFill>
                <a:highlight>
                  <a:srgbClr val="FFFFFF"/>
                </a:highlight>
              </a:rPr>
              <a:t>Typically data access code is very repetitive and its concern with low level infrastructure details like opening sql connections and managing sql parameters and transactions.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b92ad435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b92ad435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s"/>
              <a:t>When our application needs to access data from multiple data sources making it prone to duplication of code.</a:t>
            </a:r>
            <a:endParaRPr/>
          </a:p>
          <a:p>
            <a:pPr marL="457200" lvl="0" indent="-298450" algn="l" rtl="0">
              <a:spcBef>
                <a:spcPts val="0"/>
              </a:spcBef>
              <a:spcAft>
                <a:spcPts val="0"/>
              </a:spcAft>
              <a:buSzPts val="1100"/>
              <a:buChar char="●"/>
            </a:pPr>
            <a:r>
              <a:rPr lang="es"/>
              <a:t>When our business layer needs focus on those algorithms that make the business work.</a:t>
            </a:r>
            <a:endParaRPr/>
          </a:p>
          <a:p>
            <a:pPr marL="457200" lvl="0" indent="-298450" algn="l" rtl="0">
              <a:spcBef>
                <a:spcPts val="0"/>
              </a:spcBef>
              <a:spcAft>
                <a:spcPts val="0"/>
              </a:spcAft>
              <a:buSzPts val="1100"/>
              <a:buChar char="●"/>
            </a:pPr>
            <a:r>
              <a:rPr lang="es"/>
              <a:t>When we are developing an MVP which we know will change from data source eventually.</a:t>
            </a: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p:cSld name="TITLE_1_1_1">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11" name="Google Shape;11;p2"/>
          <p:cNvSpPr/>
          <p:nvPr/>
        </p:nvSpPr>
        <p:spPr>
          <a:xfrm>
            <a:off x="1078150" y="0"/>
            <a:ext cx="4875300" cy="3338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078150" y="0"/>
            <a:ext cx="4875300" cy="3338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1432400" y="143175"/>
            <a:ext cx="6516600" cy="2421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6F40A8"/>
              </a:buClr>
              <a:buSzPts val="6000"/>
              <a:buFont typeface="Josefin Sans"/>
              <a:buNone/>
              <a:defRPr sz="6000" b="1">
                <a:solidFill>
                  <a:srgbClr val="6F40A8"/>
                </a:solidFill>
                <a:latin typeface="Josefin Sans"/>
                <a:ea typeface="Josefin Sans"/>
                <a:cs typeface="Josefin Sans"/>
                <a:sym typeface="Josefin Sans"/>
              </a:defRPr>
            </a:lvl1pPr>
            <a:lvl2pPr lvl="1" algn="ctr" rtl="0">
              <a:spcBef>
                <a:spcPts val="0"/>
              </a:spcBef>
              <a:spcAft>
                <a:spcPts val="0"/>
              </a:spcAft>
              <a:buClr>
                <a:srgbClr val="6F40A8"/>
              </a:buClr>
              <a:buSzPts val="4800"/>
              <a:buNone/>
              <a:defRPr sz="4800">
                <a:solidFill>
                  <a:srgbClr val="6F40A8"/>
                </a:solidFill>
              </a:defRPr>
            </a:lvl2pPr>
            <a:lvl3pPr lvl="2" algn="ctr" rtl="0">
              <a:spcBef>
                <a:spcPts val="0"/>
              </a:spcBef>
              <a:spcAft>
                <a:spcPts val="0"/>
              </a:spcAft>
              <a:buClr>
                <a:srgbClr val="6F40A8"/>
              </a:buClr>
              <a:buSzPts val="4800"/>
              <a:buNone/>
              <a:defRPr sz="4800">
                <a:solidFill>
                  <a:srgbClr val="6F40A8"/>
                </a:solidFill>
              </a:defRPr>
            </a:lvl3pPr>
            <a:lvl4pPr lvl="3" algn="ctr" rtl="0">
              <a:spcBef>
                <a:spcPts val="0"/>
              </a:spcBef>
              <a:spcAft>
                <a:spcPts val="0"/>
              </a:spcAft>
              <a:buClr>
                <a:srgbClr val="6F40A8"/>
              </a:buClr>
              <a:buSzPts val="4800"/>
              <a:buNone/>
              <a:defRPr sz="4800">
                <a:solidFill>
                  <a:srgbClr val="6F40A8"/>
                </a:solidFill>
              </a:defRPr>
            </a:lvl4pPr>
            <a:lvl5pPr lvl="4" algn="ctr" rtl="0">
              <a:spcBef>
                <a:spcPts val="0"/>
              </a:spcBef>
              <a:spcAft>
                <a:spcPts val="0"/>
              </a:spcAft>
              <a:buClr>
                <a:srgbClr val="6F40A8"/>
              </a:buClr>
              <a:buSzPts val="4800"/>
              <a:buNone/>
              <a:defRPr sz="4800">
                <a:solidFill>
                  <a:srgbClr val="6F40A8"/>
                </a:solidFill>
              </a:defRPr>
            </a:lvl5pPr>
            <a:lvl6pPr lvl="5" algn="ctr" rtl="0">
              <a:spcBef>
                <a:spcPts val="0"/>
              </a:spcBef>
              <a:spcAft>
                <a:spcPts val="0"/>
              </a:spcAft>
              <a:buClr>
                <a:srgbClr val="6F40A8"/>
              </a:buClr>
              <a:buSzPts val="4800"/>
              <a:buNone/>
              <a:defRPr sz="4800">
                <a:solidFill>
                  <a:srgbClr val="6F40A8"/>
                </a:solidFill>
              </a:defRPr>
            </a:lvl6pPr>
            <a:lvl7pPr lvl="6" algn="ctr" rtl="0">
              <a:spcBef>
                <a:spcPts val="0"/>
              </a:spcBef>
              <a:spcAft>
                <a:spcPts val="0"/>
              </a:spcAft>
              <a:buClr>
                <a:srgbClr val="6F40A8"/>
              </a:buClr>
              <a:buSzPts val="4800"/>
              <a:buNone/>
              <a:defRPr sz="4800">
                <a:solidFill>
                  <a:srgbClr val="6F40A8"/>
                </a:solidFill>
              </a:defRPr>
            </a:lvl7pPr>
            <a:lvl8pPr lvl="7" algn="ctr" rtl="0">
              <a:spcBef>
                <a:spcPts val="0"/>
              </a:spcBef>
              <a:spcAft>
                <a:spcPts val="0"/>
              </a:spcAft>
              <a:buClr>
                <a:srgbClr val="6F40A8"/>
              </a:buClr>
              <a:buSzPts val="4800"/>
              <a:buNone/>
              <a:defRPr sz="4800">
                <a:solidFill>
                  <a:srgbClr val="6F40A8"/>
                </a:solidFill>
              </a:defRPr>
            </a:lvl8pPr>
            <a:lvl9pPr lvl="8" algn="ctr" rtl="0">
              <a:spcBef>
                <a:spcPts val="0"/>
              </a:spcBef>
              <a:spcAft>
                <a:spcPts val="0"/>
              </a:spcAft>
              <a:buClr>
                <a:srgbClr val="6F40A8"/>
              </a:buClr>
              <a:buSzPts val="4800"/>
              <a:buNone/>
              <a:defRPr sz="4800">
                <a:solidFill>
                  <a:srgbClr val="6F40A8"/>
                </a:solidFill>
              </a:defRPr>
            </a:lvl9pPr>
          </a:lstStyle>
          <a:p>
            <a:endParaRPr/>
          </a:p>
        </p:txBody>
      </p:sp>
      <p:sp>
        <p:nvSpPr>
          <p:cNvPr id="14" name="Google Shape;14;p2"/>
          <p:cNvSpPr txBox="1">
            <a:spLocks noGrp="1"/>
          </p:cNvSpPr>
          <p:nvPr>
            <p:ph type="subTitle" idx="1"/>
          </p:nvPr>
        </p:nvSpPr>
        <p:spPr>
          <a:xfrm>
            <a:off x="1432400" y="2515875"/>
            <a:ext cx="4374000" cy="25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Zilla Slab"/>
              <a:buNone/>
              <a:defRPr sz="1400">
                <a:latin typeface="Zilla Slab"/>
                <a:ea typeface="Zilla Slab"/>
                <a:cs typeface="Zilla Slab"/>
                <a:sym typeface="Zilla Slab"/>
              </a:defRPr>
            </a:lvl1pPr>
            <a:lvl2pPr lvl="1"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2pPr>
            <a:lvl3pPr lvl="2"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3pPr>
            <a:lvl4pPr lvl="3"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4pPr>
            <a:lvl5pPr lvl="4"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5pPr>
            <a:lvl6pPr lvl="5"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6pPr>
            <a:lvl7pPr lvl="6"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7pPr>
            <a:lvl8pPr lvl="7"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8pPr>
            <a:lvl9pPr lvl="8"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TITLE 2">
  <p:cSld name="CUSTOM_4_3_3">
    <p:spTree>
      <p:nvGrpSpPr>
        <p:cNvPr id="1" name="Shape 90"/>
        <p:cNvGrpSpPr/>
        <p:nvPr/>
      </p:nvGrpSpPr>
      <p:grpSpPr>
        <a:xfrm>
          <a:off x="0" y="0"/>
          <a:ext cx="0" cy="0"/>
          <a:chOff x="0" y="0"/>
          <a:chExt cx="0" cy="0"/>
        </a:xfrm>
      </p:grpSpPr>
      <p:pic>
        <p:nvPicPr>
          <p:cNvPr id="91" name="Google Shape;91;p11"/>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92" name="Google Shape;92;p11"/>
          <p:cNvSpPr/>
          <p:nvPr/>
        </p:nvSpPr>
        <p:spPr>
          <a:xfrm>
            <a:off x="974700" y="1824275"/>
            <a:ext cx="4300500" cy="2680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txBox="1">
            <a:spLocks noGrp="1"/>
          </p:cNvSpPr>
          <p:nvPr>
            <p:ph type="subTitle" idx="1"/>
          </p:nvPr>
        </p:nvSpPr>
        <p:spPr>
          <a:xfrm>
            <a:off x="2221525" y="2895865"/>
            <a:ext cx="2776800" cy="537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200"/>
              <a:buNone/>
              <a:defRPr sz="1200"/>
            </a:lvl1pPr>
            <a:lvl2pPr lvl="1" algn="ctr" rtl="0">
              <a:lnSpc>
                <a:spcPct val="100000"/>
              </a:lnSpc>
              <a:spcBef>
                <a:spcPts val="0"/>
              </a:spcBef>
              <a:spcAft>
                <a:spcPts val="0"/>
              </a:spcAft>
              <a:buClr>
                <a:srgbClr val="6F40A8"/>
              </a:buClr>
              <a:buSzPts val="1400"/>
              <a:buNone/>
              <a:defRPr>
                <a:solidFill>
                  <a:srgbClr val="6F40A8"/>
                </a:solidFill>
              </a:defRPr>
            </a:lvl2pPr>
            <a:lvl3pPr lvl="2" algn="ctr" rtl="0">
              <a:lnSpc>
                <a:spcPct val="100000"/>
              </a:lnSpc>
              <a:spcBef>
                <a:spcPts val="0"/>
              </a:spcBef>
              <a:spcAft>
                <a:spcPts val="0"/>
              </a:spcAft>
              <a:buClr>
                <a:srgbClr val="6F40A8"/>
              </a:buClr>
              <a:buSzPts val="1400"/>
              <a:buNone/>
              <a:defRPr>
                <a:solidFill>
                  <a:srgbClr val="6F40A8"/>
                </a:solidFill>
              </a:defRPr>
            </a:lvl3pPr>
            <a:lvl4pPr lvl="3" algn="ctr" rtl="0">
              <a:lnSpc>
                <a:spcPct val="100000"/>
              </a:lnSpc>
              <a:spcBef>
                <a:spcPts val="0"/>
              </a:spcBef>
              <a:spcAft>
                <a:spcPts val="0"/>
              </a:spcAft>
              <a:buClr>
                <a:srgbClr val="6F40A8"/>
              </a:buClr>
              <a:buSzPts val="1400"/>
              <a:buNone/>
              <a:defRPr>
                <a:solidFill>
                  <a:srgbClr val="6F40A8"/>
                </a:solidFill>
              </a:defRPr>
            </a:lvl4pPr>
            <a:lvl5pPr lvl="4" algn="ctr" rtl="0">
              <a:lnSpc>
                <a:spcPct val="100000"/>
              </a:lnSpc>
              <a:spcBef>
                <a:spcPts val="0"/>
              </a:spcBef>
              <a:spcAft>
                <a:spcPts val="0"/>
              </a:spcAft>
              <a:buClr>
                <a:srgbClr val="6F40A8"/>
              </a:buClr>
              <a:buSzPts val="1400"/>
              <a:buNone/>
              <a:defRPr>
                <a:solidFill>
                  <a:srgbClr val="6F40A8"/>
                </a:solidFill>
              </a:defRPr>
            </a:lvl5pPr>
            <a:lvl6pPr lvl="5" algn="ctr" rtl="0">
              <a:lnSpc>
                <a:spcPct val="100000"/>
              </a:lnSpc>
              <a:spcBef>
                <a:spcPts val="0"/>
              </a:spcBef>
              <a:spcAft>
                <a:spcPts val="0"/>
              </a:spcAft>
              <a:buClr>
                <a:srgbClr val="6F40A8"/>
              </a:buClr>
              <a:buSzPts val="1200"/>
              <a:buNone/>
              <a:defRPr sz="1200">
                <a:solidFill>
                  <a:srgbClr val="6F40A8"/>
                </a:solidFill>
              </a:defRPr>
            </a:lvl6pPr>
            <a:lvl7pPr lvl="6" algn="ctr" rtl="0">
              <a:lnSpc>
                <a:spcPct val="100000"/>
              </a:lnSpc>
              <a:spcBef>
                <a:spcPts val="0"/>
              </a:spcBef>
              <a:spcAft>
                <a:spcPts val="0"/>
              </a:spcAft>
              <a:buClr>
                <a:srgbClr val="6F40A8"/>
              </a:buClr>
              <a:buSzPts val="1200"/>
              <a:buNone/>
              <a:defRPr sz="1200">
                <a:solidFill>
                  <a:srgbClr val="6F40A8"/>
                </a:solidFill>
              </a:defRPr>
            </a:lvl7pPr>
            <a:lvl8pPr lvl="7" algn="ctr" rtl="0">
              <a:lnSpc>
                <a:spcPct val="100000"/>
              </a:lnSpc>
              <a:spcBef>
                <a:spcPts val="0"/>
              </a:spcBef>
              <a:spcAft>
                <a:spcPts val="0"/>
              </a:spcAft>
              <a:buClr>
                <a:srgbClr val="6F40A8"/>
              </a:buClr>
              <a:buSzPts val="1200"/>
              <a:buNone/>
              <a:defRPr sz="1200">
                <a:solidFill>
                  <a:srgbClr val="6F40A8"/>
                </a:solidFill>
              </a:defRPr>
            </a:lvl8pPr>
            <a:lvl9pPr lvl="8" algn="ctr" rtl="0">
              <a:lnSpc>
                <a:spcPct val="100000"/>
              </a:lnSpc>
              <a:spcBef>
                <a:spcPts val="0"/>
              </a:spcBef>
              <a:spcAft>
                <a:spcPts val="0"/>
              </a:spcAft>
              <a:buClr>
                <a:srgbClr val="6F40A8"/>
              </a:buClr>
              <a:buSzPts val="1200"/>
              <a:buNone/>
              <a:defRPr sz="1200">
                <a:solidFill>
                  <a:srgbClr val="6F40A8"/>
                </a:solidFill>
              </a:defRPr>
            </a:lvl9pPr>
          </a:lstStyle>
          <a:p>
            <a:endParaRPr/>
          </a:p>
        </p:txBody>
      </p:sp>
      <p:sp>
        <p:nvSpPr>
          <p:cNvPr id="94" name="Google Shape;94;p11"/>
          <p:cNvSpPr txBox="1">
            <a:spLocks noGrp="1"/>
          </p:cNvSpPr>
          <p:nvPr>
            <p:ph type="ctrTitle"/>
          </p:nvPr>
        </p:nvSpPr>
        <p:spPr>
          <a:xfrm>
            <a:off x="1286099" y="843265"/>
            <a:ext cx="39891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algn="ctr" rtl="0">
              <a:spcBef>
                <a:spcPts val="0"/>
              </a:spcBef>
              <a:spcAft>
                <a:spcPts val="0"/>
              </a:spcAft>
              <a:buClr>
                <a:srgbClr val="6F40A8"/>
              </a:buClr>
              <a:buSzPts val="3600"/>
              <a:buNone/>
              <a:defRPr sz="3600">
                <a:solidFill>
                  <a:srgbClr val="6F40A8"/>
                </a:solidFill>
              </a:defRPr>
            </a:lvl2pPr>
            <a:lvl3pPr lvl="2" algn="ctr" rtl="0">
              <a:spcBef>
                <a:spcPts val="0"/>
              </a:spcBef>
              <a:spcAft>
                <a:spcPts val="0"/>
              </a:spcAft>
              <a:buClr>
                <a:srgbClr val="6F40A8"/>
              </a:buClr>
              <a:buSzPts val="3600"/>
              <a:buNone/>
              <a:defRPr sz="3600">
                <a:solidFill>
                  <a:srgbClr val="6F40A8"/>
                </a:solidFill>
              </a:defRPr>
            </a:lvl3pPr>
            <a:lvl4pPr lvl="3" algn="ctr" rtl="0">
              <a:spcBef>
                <a:spcPts val="0"/>
              </a:spcBef>
              <a:spcAft>
                <a:spcPts val="0"/>
              </a:spcAft>
              <a:buClr>
                <a:srgbClr val="6F40A8"/>
              </a:buClr>
              <a:buSzPts val="3600"/>
              <a:buNone/>
              <a:defRPr sz="3600">
                <a:solidFill>
                  <a:srgbClr val="6F40A8"/>
                </a:solidFill>
              </a:defRPr>
            </a:lvl4pPr>
            <a:lvl5pPr lvl="4" algn="ctr" rtl="0">
              <a:spcBef>
                <a:spcPts val="0"/>
              </a:spcBef>
              <a:spcAft>
                <a:spcPts val="0"/>
              </a:spcAft>
              <a:buClr>
                <a:srgbClr val="6F40A8"/>
              </a:buClr>
              <a:buSzPts val="3600"/>
              <a:buNone/>
              <a:defRPr sz="3600">
                <a:solidFill>
                  <a:srgbClr val="6F40A8"/>
                </a:solidFill>
              </a:defRPr>
            </a:lvl5pPr>
            <a:lvl6pPr lvl="5" algn="ctr" rtl="0">
              <a:spcBef>
                <a:spcPts val="0"/>
              </a:spcBef>
              <a:spcAft>
                <a:spcPts val="0"/>
              </a:spcAft>
              <a:buClr>
                <a:srgbClr val="6F40A8"/>
              </a:buClr>
              <a:buSzPts val="3600"/>
              <a:buNone/>
              <a:defRPr sz="3600">
                <a:solidFill>
                  <a:srgbClr val="6F40A8"/>
                </a:solidFill>
              </a:defRPr>
            </a:lvl6pPr>
            <a:lvl7pPr lvl="6" algn="ctr" rtl="0">
              <a:spcBef>
                <a:spcPts val="0"/>
              </a:spcBef>
              <a:spcAft>
                <a:spcPts val="0"/>
              </a:spcAft>
              <a:buClr>
                <a:srgbClr val="6F40A8"/>
              </a:buClr>
              <a:buSzPts val="3600"/>
              <a:buNone/>
              <a:defRPr sz="3600">
                <a:solidFill>
                  <a:srgbClr val="6F40A8"/>
                </a:solidFill>
              </a:defRPr>
            </a:lvl7pPr>
            <a:lvl8pPr lvl="7" algn="ctr" rtl="0">
              <a:spcBef>
                <a:spcPts val="0"/>
              </a:spcBef>
              <a:spcAft>
                <a:spcPts val="0"/>
              </a:spcAft>
              <a:buClr>
                <a:srgbClr val="6F40A8"/>
              </a:buClr>
              <a:buSzPts val="3600"/>
              <a:buNone/>
              <a:defRPr sz="3600">
                <a:solidFill>
                  <a:srgbClr val="6F40A8"/>
                </a:solidFill>
              </a:defRPr>
            </a:lvl8pPr>
            <a:lvl9pPr lvl="8" algn="ctr" rtl="0">
              <a:spcBef>
                <a:spcPts val="0"/>
              </a:spcBef>
              <a:spcAft>
                <a:spcPts val="0"/>
              </a:spcAft>
              <a:buClr>
                <a:srgbClr val="6F40A8"/>
              </a:buClr>
              <a:buSzPts val="3600"/>
              <a:buNone/>
              <a:defRPr sz="3600">
                <a:solidFill>
                  <a:srgbClr val="6F40A8"/>
                </a:solidFill>
              </a:defRPr>
            </a:lvl9pPr>
          </a:lstStyle>
          <a:p>
            <a:endParaRPr/>
          </a:p>
        </p:txBody>
      </p:sp>
      <p:sp>
        <p:nvSpPr>
          <p:cNvPr id="95" name="Google Shape;95;p11"/>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pPr marL="0" lvl="0" indent="0" algn="ct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SUBTITLE 3">
  <p:cSld name="CUSTOM_4_3_2_1">
    <p:spTree>
      <p:nvGrpSpPr>
        <p:cNvPr id="1" name="Shape 96"/>
        <p:cNvGrpSpPr/>
        <p:nvPr/>
      </p:nvGrpSpPr>
      <p:grpSpPr>
        <a:xfrm>
          <a:off x="0" y="0"/>
          <a:ext cx="0" cy="0"/>
          <a:chOff x="0" y="0"/>
          <a:chExt cx="0" cy="0"/>
        </a:xfrm>
      </p:grpSpPr>
      <p:pic>
        <p:nvPicPr>
          <p:cNvPr id="97" name="Google Shape;97;p12"/>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98" name="Google Shape;98;p12"/>
          <p:cNvSpPr/>
          <p:nvPr/>
        </p:nvSpPr>
        <p:spPr>
          <a:xfrm flipH="1">
            <a:off x="1073350" y="1824275"/>
            <a:ext cx="7014000" cy="2680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2"/>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pPr marL="0" lvl="0" indent="0" algn="ctr" rtl="0">
              <a:spcBef>
                <a:spcPts val="0"/>
              </a:spcBef>
              <a:spcAft>
                <a:spcPts val="0"/>
              </a:spcAft>
              <a:buNone/>
            </a:pPr>
            <a:fld id="{00000000-1234-1234-1234-123412341234}" type="slidenum">
              <a:rPr lang="es"/>
              <a:t>‹#›</a:t>
            </a:fld>
            <a:endParaRPr/>
          </a:p>
        </p:txBody>
      </p:sp>
      <p:sp>
        <p:nvSpPr>
          <p:cNvPr id="100" name="Google Shape;100;p12"/>
          <p:cNvSpPr txBox="1">
            <a:spLocks noGrp="1"/>
          </p:cNvSpPr>
          <p:nvPr>
            <p:ph type="ctrTitle"/>
          </p:nvPr>
        </p:nvSpPr>
        <p:spPr>
          <a:xfrm flipH="1">
            <a:off x="3821251" y="843265"/>
            <a:ext cx="3989100" cy="2052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1" name="Google Shape;101;p12"/>
          <p:cNvSpPr txBox="1">
            <a:spLocks noGrp="1"/>
          </p:cNvSpPr>
          <p:nvPr>
            <p:ph type="subTitle" idx="1"/>
          </p:nvPr>
        </p:nvSpPr>
        <p:spPr>
          <a:xfrm>
            <a:off x="1340525" y="2998418"/>
            <a:ext cx="4344600" cy="53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102"/>
        <p:cNvGrpSpPr/>
        <p:nvPr/>
      </p:nvGrpSpPr>
      <p:grpSpPr>
        <a:xfrm>
          <a:off x="0" y="0"/>
          <a:ext cx="0" cy="0"/>
          <a:chOff x="0" y="0"/>
          <a:chExt cx="0" cy="0"/>
        </a:xfrm>
      </p:grpSpPr>
      <p:pic>
        <p:nvPicPr>
          <p:cNvPr id="103" name="Google Shape;103;p13"/>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104" name="Google Shape;104;p13"/>
          <p:cNvSpPr txBox="1">
            <a:spLocks noGrp="1"/>
          </p:cNvSpPr>
          <p:nvPr>
            <p:ph type="sldNum" idx="12"/>
          </p:nvPr>
        </p:nvSpPr>
        <p:spPr>
          <a:xfrm>
            <a:off x="84909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pPr marL="0" lvl="0" indent="0" algn="ct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p:cSld name="BLANK_1">
    <p:spTree>
      <p:nvGrpSpPr>
        <p:cNvPr id="1" name="Shape 10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CUSTOM">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17" name="Google Shape;17;p3"/>
          <p:cNvSpPr/>
          <p:nvPr/>
        </p:nvSpPr>
        <p:spPr>
          <a:xfrm>
            <a:off x="4308925" y="50"/>
            <a:ext cx="4595100" cy="5087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8" name="Google Shape;18;p3"/>
          <p:cNvSpPr txBox="1">
            <a:spLocks noGrp="1"/>
          </p:cNvSpPr>
          <p:nvPr>
            <p:ph type="subTitle" idx="1"/>
          </p:nvPr>
        </p:nvSpPr>
        <p:spPr>
          <a:xfrm flipH="1">
            <a:off x="5485575" y="416250"/>
            <a:ext cx="1581000" cy="79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400"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19" name="Google Shape;19;p3"/>
          <p:cNvSpPr txBox="1">
            <a:spLocks noGrp="1"/>
          </p:cNvSpPr>
          <p:nvPr>
            <p:ph type="subTitle" idx="2"/>
          </p:nvPr>
        </p:nvSpPr>
        <p:spPr>
          <a:xfrm>
            <a:off x="5485625" y="1005425"/>
            <a:ext cx="2035500" cy="53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9pPr>
          </a:lstStyle>
          <a:p>
            <a:endParaRPr/>
          </a:p>
        </p:txBody>
      </p:sp>
      <p:sp>
        <p:nvSpPr>
          <p:cNvPr id="20" name="Google Shape;20;p3"/>
          <p:cNvSpPr txBox="1">
            <a:spLocks noGrp="1"/>
          </p:cNvSpPr>
          <p:nvPr>
            <p:ph type="subTitle" idx="3"/>
          </p:nvPr>
        </p:nvSpPr>
        <p:spPr>
          <a:xfrm flipH="1">
            <a:off x="5485575" y="1464949"/>
            <a:ext cx="1581000" cy="79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400"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21" name="Google Shape;21;p3"/>
          <p:cNvSpPr txBox="1">
            <a:spLocks noGrp="1"/>
          </p:cNvSpPr>
          <p:nvPr>
            <p:ph type="subTitle" idx="4"/>
          </p:nvPr>
        </p:nvSpPr>
        <p:spPr>
          <a:xfrm>
            <a:off x="5485625" y="2054126"/>
            <a:ext cx="2035500" cy="53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9pPr>
          </a:lstStyle>
          <a:p>
            <a:endParaRPr/>
          </a:p>
        </p:txBody>
      </p:sp>
      <p:sp>
        <p:nvSpPr>
          <p:cNvPr id="22" name="Google Shape;22;p3"/>
          <p:cNvSpPr txBox="1">
            <a:spLocks noGrp="1"/>
          </p:cNvSpPr>
          <p:nvPr>
            <p:ph type="subTitle" idx="5"/>
          </p:nvPr>
        </p:nvSpPr>
        <p:spPr>
          <a:xfrm flipH="1">
            <a:off x="5485575" y="2513648"/>
            <a:ext cx="1581000" cy="79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400"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23" name="Google Shape;23;p3"/>
          <p:cNvSpPr txBox="1">
            <a:spLocks noGrp="1"/>
          </p:cNvSpPr>
          <p:nvPr>
            <p:ph type="subTitle" idx="6"/>
          </p:nvPr>
        </p:nvSpPr>
        <p:spPr>
          <a:xfrm>
            <a:off x="5485625" y="3102829"/>
            <a:ext cx="2035500" cy="53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9pPr>
          </a:lstStyle>
          <a:p>
            <a:endParaRPr/>
          </a:p>
        </p:txBody>
      </p:sp>
      <p:sp>
        <p:nvSpPr>
          <p:cNvPr id="24" name="Google Shape;24;p3"/>
          <p:cNvSpPr txBox="1">
            <a:spLocks noGrp="1"/>
          </p:cNvSpPr>
          <p:nvPr>
            <p:ph type="subTitle" idx="7"/>
          </p:nvPr>
        </p:nvSpPr>
        <p:spPr>
          <a:xfrm flipH="1">
            <a:off x="5485575" y="3557850"/>
            <a:ext cx="1581000" cy="79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400"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25" name="Google Shape;25;p3"/>
          <p:cNvSpPr txBox="1">
            <a:spLocks noGrp="1"/>
          </p:cNvSpPr>
          <p:nvPr>
            <p:ph type="subTitle" idx="8"/>
          </p:nvPr>
        </p:nvSpPr>
        <p:spPr>
          <a:xfrm>
            <a:off x="5485625" y="4147025"/>
            <a:ext cx="2035500" cy="53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9pPr>
          </a:lstStyle>
          <a:p>
            <a:endParaRPr/>
          </a:p>
        </p:txBody>
      </p:sp>
      <p:sp>
        <p:nvSpPr>
          <p:cNvPr id="26" name="Google Shape;26;p3"/>
          <p:cNvSpPr/>
          <p:nvPr/>
        </p:nvSpPr>
        <p:spPr>
          <a:xfrm>
            <a:off x="4308925" y="50"/>
            <a:ext cx="1009500" cy="5143500"/>
          </a:xfrm>
          <a:prstGeom prst="rect">
            <a:avLst/>
          </a:prstGeom>
          <a:solidFill>
            <a:srgbClr val="6F40A8">
              <a:alpha val="5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txBox="1">
            <a:spLocks noGrp="1"/>
          </p:cNvSpPr>
          <p:nvPr>
            <p:ph type="title" hasCustomPrompt="1"/>
          </p:nvPr>
        </p:nvSpPr>
        <p:spPr>
          <a:xfrm>
            <a:off x="3928216" y="337210"/>
            <a:ext cx="1770900" cy="98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4800">
                <a:solidFill>
                  <a:srgbClr val="6F40A8"/>
                </a:solidFill>
              </a:defRPr>
            </a:lvl1pPr>
            <a:lvl2pPr lvl="1" algn="ctr" rtl="0">
              <a:spcBef>
                <a:spcPts val="0"/>
              </a:spcBef>
              <a:spcAft>
                <a:spcPts val="0"/>
              </a:spcAft>
              <a:buClr>
                <a:srgbClr val="6F40A8"/>
              </a:buClr>
              <a:buSzPts val="4800"/>
              <a:buNone/>
              <a:defRPr sz="4800">
                <a:solidFill>
                  <a:srgbClr val="6F40A8"/>
                </a:solidFill>
              </a:defRPr>
            </a:lvl2pPr>
            <a:lvl3pPr lvl="2" algn="ctr" rtl="0">
              <a:spcBef>
                <a:spcPts val="0"/>
              </a:spcBef>
              <a:spcAft>
                <a:spcPts val="0"/>
              </a:spcAft>
              <a:buClr>
                <a:srgbClr val="6F40A8"/>
              </a:buClr>
              <a:buSzPts val="4800"/>
              <a:buNone/>
              <a:defRPr sz="4800">
                <a:solidFill>
                  <a:srgbClr val="6F40A8"/>
                </a:solidFill>
              </a:defRPr>
            </a:lvl3pPr>
            <a:lvl4pPr lvl="3" algn="ctr" rtl="0">
              <a:spcBef>
                <a:spcPts val="0"/>
              </a:spcBef>
              <a:spcAft>
                <a:spcPts val="0"/>
              </a:spcAft>
              <a:buClr>
                <a:srgbClr val="6F40A8"/>
              </a:buClr>
              <a:buSzPts val="4800"/>
              <a:buNone/>
              <a:defRPr sz="4800">
                <a:solidFill>
                  <a:srgbClr val="6F40A8"/>
                </a:solidFill>
              </a:defRPr>
            </a:lvl4pPr>
            <a:lvl5pPr lvl="4" algn="ctr" rtl="0">
              <a:spcBef>
                <a:spcPts val="0"/>
              </a:spcBef>
              <a:spcAft>
                <a:spcPts val="0"/>
              </a:spcAft>
              <a:buClr>
                <a:srgbClr val="6F40A8"/>
              </a:buClr>
              <a:buSzPts val="4800"/>
              <a:buNone/>
              <a:defRPr sz="4800">
                <a:solidFill>
                  <a:srgbClr val="6F40A8"/>
                </a:solidFill>
              </a:defRPr>
            </a:lvl5pPr>
            <a:lvl6pPr lvl="5" algn="ctr" rtl="0">
              <a:spcBef>
                <a:spcPts val="0"/>
              </a:spcBef>
              <a:spcAft>
                <a:spcPts val="0"/>
              </a:spcAft>
              <a:buClr>
                <a:srgbClr val="6F40A8"/>
              </a:buClr>
              <a:buSzPts val="4800"/>
              <a:buNone/>
              <a:defRPr sz="4800">
                <a:solidFill>
                  <a:srgbClr val="6F40A8"/>
                </a:solidFill>
              </a:defRPr>
            </a:lvl6pPr>
            <a:lvl7pPr lvl="6" algn="ctr" rtl="0">
              <a:spcBef>
                <a:spcPts val="0"/>
              </a:spcBef>
              <a:spcAft>
                <a:spcPts val="0"/>
              </a:spcAft>
              <a:buClr>
                <a:srgbClr val="6F40A8"/>
              </a:buClr>
              <a:buSzPts val="4800"/>
              <a:buNone/>
              <a:defRPr sz="4800">
                <a:solidFill>
                  <a:srgbClr val="6F40A8"/>
                </a:solidFill>
              </a:defRPr>
            </a:lvl7pPr>
            <a:lvl8pPr lvl="7" algn="ctr" rtl="0">
              <a:spcBef>
                <a:spcPts val="0"/>
              </a:spcBef>
              <a:spcAft>
                <a:spcPts val="0"/>
              </a:spcAft>
              <a:buClr>
                <a:srgbClr val="6F40A8"/>
              </a:buClr>
              <a:buSzPts val="4800"/>
              <a:buNone/>
              <a:defRPr sz="4800">
                <a:solidFill>
                  <a:srgbClr val="6F40A8"/>
                </a:solidFill>
              </a:defRPr>
            </a:lvl8pPr>
            <a:lvl9pPr lvl="8" algn="ctr" rtl="0">
              <a:spcBef>
                <a:spcPts val="0"/>
              </a:spcBef>
              <a:spcAft>
                <a:spcPts val="0"/>
              </a:spcAft>
              <a:buClr>
                <a:srgbClr val="6F40A8"/>
              </a:buClr>
              <a:buSzPts val="4800"/>
              <a:buNone/>
              <a:defRPr sz="4800">
                <a:solidFill>
                  <a:srgbClr val="6F40A8"/>
                </a:solidFill>
              </a:defRPr>
            </a:lvl9pPr>
          </a:lstStyle>
          <a:p>
            <a:r>
              <a:t>xx%</a:t>
            </a:r>
          </a:p>
        </p:txBody>
      </p:sp>
      <p:sp>
        <p:nvSpPr>
          <p:cNvPr id="28" name="Google Shape;28;p3"/>
          <p:cNvSpPr txBox="1">
            <a:spLocks noGrp="1"/>
          </p:cNvSpPr>
          <p:nvPr>
            <p:ph type="title" idx="9" hasCustomPrompt="1"/>
          </p:nvPr>
        </p:nvSpPr>
        <p:spPr>
          <a:xfrm>
            <a:off x="3928216" y="1394592"/>
            <a:ext cx="1770900" cy="98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4800">
                <a:solidFill>
                  <a:srgbClr val="6F40A8"/>
                </a:solidFill>
              </a:defRPr>
            </a:lvl1pPr>
            <a:lvl2pPr lvl="1" algn="ctr" rtl="0">
              <a:spcBef>
                <a:spcPts val="0"/>
              </a:spcBef>
              <a:spcAft>
                <a:spcPts val="0"/>
              </a:spcAft>
              <a:buClr>
                <a:srgbClr val="6F40A8"/>
              </a:buClr>
              <a:buSzPts val="4800"/>
              <a:buNone/>
              <a:defRPr sz="4800">
                <a:solidFill>
                  <a:srgbClr val="6F40A8"/>
                </a:solidFill>
              </a:defRPr>
            </a:lvl2pPr>
            <a:lvl3pPr lvl="2" algn="ctr" rtl="0">
              <a:spcBef>
                <a:spcPts val="0"/>
              </a:spcBef>
              <a:spcAft>
                <a:spcPts val="0"/>
              </a:spcAft>
              <a:buClr>
                <a:srgbClr val="6F40A8"/>
              </a:buClr>
              <a:buSzPts val="4800"/>
              <a:buNone/>
              <a:defRPr sz="4800">
                <a:solidFill>
                  <a:srgbClr val="6F40A8"/>
                </a:solidFill>
              </a:defRPr>
            </a:lvl3pPr>
            <a:lvl4pPr lvl="3" algn="ctr" rtl="0">
              <a:spcBef>
                <a:spcPts val="0"/>
              </a:spcBef>
              <a:spcAft>
                <a:spcPts val="0"/>
              </a:spcAft>
              <a:buClr>
                <a:srgbClr val="6F40A8"/>
              </a:buClr>
              <a:buSzPts val="4800"/>
              <a:buNone/>
              <a:defRPr sz="4800">
                <a:solidFill>
                  <a:srgbClr val="6F40A8"/>
                </a:solidFill>
              </a:defRPr>
            </a:lvl4pPr>
            <a:lvl5pPr lvl="4" algn="ctr" rtl="0">
              <a:spcBef>
                <a:spcPts val="0"/>
              </a:spcBef>
              <a:spcAft>
                <a:spcPts val="0"/>
              </a:spcAft>
              <a:buClr>
                <a:srgbClr val="6F40A8"/>
              </a:buClr>
              <a:buSzPts val="4800"/>
              <a:buNone/>
              <a:defRPr sz="4800">
                <a:solidFill>
                  <a:srgbClr val="6F40A8"/>
                </a:solidFill>
              </a:defRPr>
            </a:lvl5pPr>
            <a:lvl6pPr lvl="5" algn="ctr" rtl="0">
              <a:spcBef>
                <a:spcPts val="0"/>
              </a:spcBef>
              <a:spcAft>
                <a:spcPts val="0"/>
              </a:spcAft>
              <a:buClr>
                <a:srgbClr val="6F40A8"/>
              </a:buClr>
              <a:buSzPts val="4800"/>
              <a:buNone/>
              <a:defRPr sz="4800">
                <a:solidFill>
                  <a:srgbClr val="6F40A8"/>
                </a:solidFill>
              </a:defRPr>
            </a:lvl6pPr>
            <a:lvl7pPr lvl="6" algn="ctr" rtl="0">
              <a:spcBef>
                <a:spcPts val="0"/>
              </a:spcBef>
              <a:spcAft>
                <a:spcPts val="0"/>
              </a:spcAft>
              <a:buClr>
                <a:srgbClr val="6F40A8"/>
              </a:buClr>
              <a:buSzPts val="4800"/>
              <a:buNone/>
              <a:defRPr sz="4800">
                <a:solidFill>
                  <a:srgbClr val="6F40A8"/>
                </a:solidFill>
              </a:defRPr>
            </a:lvl7pPr>
            <a:lvl8pPr lvl="7" algn="ctr" rtl="0">
              <a:spcBef>
                <a:spcPts val="0"/>
              </a:spcBef>
              <a:spcAft>
                <a:spcPts val="0"/>
              </a:spcAft>
              <a:buClr>
                <a:srgbClr val="6F40A8"/>
              </a:buClr>
              <a:buSzPts val="4800"/>
              <a:buNone/>
              <a:defRPr sz="4800">
                <a:solidFill>
                  <a:srgbClr val="6F40A8"/>
                </a:solidFill>
              </a:defRPr>
            </a:lvl8pPr>
            <a:lvl9pPr lvl="8" algn="ctr" rtl="0">
              <a:spcBef>
                <a:spcPts val="0"/>
              </a:spcBef>
              <a:spcAft>
                <a:spcPts val="0"/>
              </a:spcAft>
              <a:buClr>
                <a:srgbClr val="6F40A8"/>
              </a:buClr>
              <a:buSzPts val="4800"/>
              <a:buNone/>
              <a:defRPr sz="4800">
                <a:solidFill>
                  <a:srgbClr val="6F40A8"/>
                </a:solidFill>
              </a:defRPr>
            </a:lvl9pPr>
          </a:lstStyle>
          <a:p>
            <a:r>
              <a:t>xx%</a:t>
            </a:r>
          </a:p>
        </p:txBody>
      </p:sp>
      <p:sp>
        <p:nvSpPr>
          <p:cNvPr id="29" name="Google Shape;29;p3"/>
          <p:cNvSpPr txBox="1">
            <a:spLocks noGrp="1"/>
          </p:cNvSpPr>
          <p:nvPr>
            <p:ph type="title" idx="13" hasCustomPrompt="1"/>
          </p:nvPr>
        </p:nvSpPr>
        <p:spPr>
          <a:xfrm>
            <a:off x="3928216" y="2438810"/>
            <a:ext cx="1770900" cy="98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4800">
                <a:solidFill>
                  <a:srgbClr val="6F40A8"/>
                </a:solidFill>
              </a:defRPr>
            </a:lvl1pPr>
            <a:lvl2pPr lvl="1" algn="ctr" rtl="0">
              <a:spcBef>
                <a:spcPts val="0"/>
              </a:spcBef>
              <a:spcAft>
                <a:spcPts val="0"/>
              </a:spcAft>
              <a:buClr>
                <a:srgbClr val="6F40A8"/>
              </a:buClr>
              <a:buSzPts val="4800"/>
              <a:buNone/>
              <a:defRPr sz="4800">
                <a:solidFill>
                  <a:srgbClr val="6F40A8"/>
                </a:solidFill>
              </a:defRPr>
            </a:lvl2pPr>
            <a:lvl3pPr lvl="2" algn="ctr" rtl="0">
              <a:spcBef>
                <a:spcPts val="0"/>
              </a:spcBef>
              <a:spcAft>
                <a:spcPts val="0"/>
              </a:spcAft>
              <a:buClr>
                <a:srgbClr val="6F40A8"/>
              </a:buClr>
              <a:buSzPts val="4800"/>
              <a:buNone/>
              <a:defRPr sz="4800">
                <a:solidFill>
                  <a:srgbClr val="6F40A8"/>
                </a:solidFill>
              </a:defRPr>
            </a:lvl3pPr>
            <a:lvl4pPr lvl="3" algn="ctr" rtl="0">
              <a:spcBef>
                <a:spcPts val="0"/>
              </a:spcBef>
              <a:spcAft>
                <a:spcPts val="0"/>
              </a:spcAft>
              <a:buClr>
                <a:srgbClr val="6F40A8"/>
              </a:buClr>
              <a:buSzPts val="4800"/>
              <a:buNone/>
              <a:defRPr sz="4800">
                <a:solidFill>
                  <a:srgbClr val="6F40A8"/>
                </a:solidFill>
              </a:defRPr>
            </a:lvl4pPr>
            <a:lvl5pPr lvl="4" algn="ctr" rtl="0">
              <a:spcBef>
                <a:spcPts val="0"/>
              </a:spcBef>
              <a:spcAft>
                <a:spcPts val="0"/>
              </a:spcAft>
              <a:buClr>
                <a:srgbClr val="6F40A8"/>
              </a:buClr>
              <a:buSzPts val="4800"/>
              <a:buNone/>
              <a:defRPr sz="4800">
                <a:solidFill>
                  <a:srgbClr val="6F40A8"/>
                </a:solidFill>
              </a:defRPr>
            </a:lvl5pPr>
            <a:lvl6pPr lvl="5" algn="ctr" rtl="0">
              <a:spcBef>
                <a:spcPts val="0"/>
              </a:spcBef>
              <a:spcAft>
                <a:spcPts val="0"/>
              </a:spcAft>
              <a:buClr>
                <a:srgbClr val="6F40A8"/>
              </a:buClr>
              <a:buSzPts val="4800"/>
              <a:buNone/>
              <a:defRPr sz="4800">
                <a:solidFill>
                  <a:srgbClr val="6F40A8"/>
                </a:solidFill>
              </a:defRPr>
            </a:lvl6pPr>
            <a:lvl7pPr lvl="6" algn="ctr" rtl="0">
              <a:spcBef>
                <a:spcPts val="0"/>
              </a:spcBef>
              <a:spcAft>
                <a:spcPts val="0"/>
              </a:spcAft>
              <a:buClr>
                <a:srgbClr val="6F40A8"/>
              </a:buClr>
              <a:buSzPts val="4800"/>
              <a:buNone/>
              <a:defRPr sz="4800">
                <a:solidFill>
                  <a:srgbClr val="6F40A8"/>
                </a:solidFill>
              </a:defRPr>
            </a:lvl7pPr>
            <a:lvl8pPr lvl="7" algn="ctr" rtl="0">
              <a:spcBef>
                <a:spcPts val="0"/>
              </a:spcBef>
              <a:spcAft>
                <a:spcPts val="0"/>
              </a:spcAft>
              <a:buClr>
                <a:srgbClr val="6F40A8"/>
              </a:buClr>
              <a:buSzPts val="4800"/>
              <a:buNone/>
              <a:defRPr sz="4800">
                <a:solidFill>
                  <a:srgbClr val="6F40A8"/>
                </a:solidFill>
              </a:defRPr>
            </a:lvl8pPr>
            <a:lvl9pPr lvl="8" algn="ctr" rtl="0">
              <a:spcBef>
                <a:spcPts val="0"/>
              </a:spcBef>
              <a:spcAft>
                <a:spcPts val="0"/>
              </a:spcAft>
              <a:buClr>
                <a:srgbClr val="6F40A8"/>
              </a:buClr>
              <a:buSzPts val="4800"/>
              <a:buNone/>
              <a:defRPr sz="4800">
                <a:solidFill>
                  <a:srgbClr val="6F40A8"/>
                </a:solidFill>
              </a:defRPr>
            </a:lvl9pPr>
          </a:lstStyle>
          <a:p>
            <a:r>
              <a:t>xx%</a:t>
            </a:r>
          </a:p>
        </p:txBody>
      </p:sp>
      <p:sp>
        <p:nvSpPr>
          <p:cNvPr id="30" name="Google Shape;30;p3"/>
          <p:cNvSpPr txBox="1">
            <a:spLocks noGrp="1"/>
          </p:cNvSpPr>
          <p:nvPr>
            <p:ph type="title" idx="14" hasCustomPrompt="1"/>
          </p:nvPr>
        </p:nvSpPr>
        <p:spPr>
          <a:xfrm>
            <a:off x="3928216" y="3483010"/>
            <a:ext cx="1770900" cy="98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4800">
                <a:solidFill>
                  <a:srgbClr val="6F40A8"/>
                </a:solidFill>
              </a:defRPr>
            </a:lvl1pPr>
            <a:lvl2pPr lvl="1" algn="ctr" rtl="0">
              <a:spcBef>
                <a:spcPts val="0"/>
              </a:spcBef>
              <a:spcAft>
                <a:spcPts val="0"/>
              </a:spcAft>
              <a:buClr>
                <a:srgbClr val="6F40A8"/>
              </a:buClr>
              <a:buSzPts val="4800"/>
              <a:buNone/>
              <a:defRPr sz="4800">
                <a:solidFill>
                  <a:srgbClr val="6F40A8"/>
                </a:solidFill>
              </a:defRPr>
            </a:lvl2pPr>
            <a:lvl3pPr lvl="2" algn="ctr" rtl="0">
              <a:spcBef>
                <a:spcPts val="0"/>
              </a:spcBef>
              <a:spcAft>
                <a:spcPts val="0"/>
              </a:spcAft>
              <a:buClr>
                <a:srgbClr val="6F40A8"/>
              </a:buClr>
              <a:buSzPts val="4800"/>
              <a:buNone/>
              <a:defRPr sz="4800">
                <a:solidFill>
                  <a:srgbClr val="6F40A8"/>
                </a:solidFill>
              </a:defRPr>
            </a:lvl3pPr>
            <a:lvl4pPr lvl="3" algn="ctr" rtl="0">
              <a:spcBef>
                <a:spcPts val="0"/>
              </a:spcBef>
              <a:spcAft>
                <a:spcPts val="0"/>
              </a:spcAft>
              <a:buClr>
                <a:srgbClr val="6F40A8"/>
              </a:buClr>
              <a:buSzPts val="4800"/>
              <a:buNone/>
              <a:defRPr sz="4800">
                <a:solidFill>
                  <a:srgbClr val="6F40A8"/>
                </a:solidFill>
              </a:defRPr>
            </a:lvl4pPr>
            <a:lvl5pPr lvl="4" algn="ctr" rtl="0">
              <a:spcBef>
                <a:spcPts val="0"/>
              </a:spcBef>
              <a:spcAft>
                <a:spcPts val="0"/>
              </a:spcAft>
              <a:buClr>
                <a:srgbClr val="6F40A8"/>
              </a:buClr>
              <a:buSzPts val="4800"/>
              <a:buNone/>
              <a:defRPr sz="4800">
                <a:solidFill>
                  <a:srgbClr val="6F40A8"/>
                </a:solidFill>
              </a:defRPr>
            </a:lvl5pPr>
            <a:lvl6pPr lvl="5" algn="ctr" rtl="0">
              <a:spcBef>
                <a:spcPts val="0"/>
              </a:spcBef>
              <a:spcAft>
                <a:spcPts val="0"/>
              </a:spcAft>
              <a:buClr>
                <a:srgbClr val="6F40A8"/>
              </a:buClr>
              <a:buSzPts val="4800"/>
              <a:buNone/>
              <a:defRPr sz="4800">
                <a:solidFill>
                  <a:srgbClr val="6F40A8"/>
                </a:solidFill>
              </a:defRPr>
            </a:lvl6pPr>
            <a:lvl7pPr lvl="6" algn="ctr" rtl="0">
              <a:spcBef>
                <a:spcPts val="0"/>
              </a:spcBef>
              <a:spcAft>
                <a:spcPts val="0"/>
              </a:spcAft>
              <a:buClr>
                <a:srgbClr val="6F40A8"/>
              </a:buClr>
              <a:buSzPts val="4800"/>
              <a:buNone/>
              <a:defRPr sz="4800">
                <a:solidFill>
                  <a:srgbClr val="6F40A8"/>
                </a:solidFill>
              </a:defRPr>
            </a:lvl7pPr>
            <a:lvl8pPr lvl="7" algn="ctr" rtl="0">
              <a:spcBef>
                <a:spcPts val="0"/>
              </a:spcBef>
              <a:spcAft>
                <a:spcPts val="0"/>
              </a:spcAft>
              <a:buClr>
                <a:srgbClr val="6F40A8"/>
              </a:buClr>
              <a:buSzPts val="4800"/>
              <a:buNone/>
              <a:defRPr sz="4800">
                <a:solidFill>
                  <a:srgbClr val="6F40A8"/>
                </a:solidFill>
              </a:defRPr>
            </a:lvl8pPr>
            <a:lvl9pPr lvl="8" algn="ctr" rtl="0">
              <a:spcBef>
                <a:spcPts val="0"/>
              </a:spcBef>
              <a:spcAft>
                <a:spcPts val="0"/>
              </a:spcAft>
              <a:buClr>
                <a:srgbClr val="6F40A8"/>
              </a:buClr>
              <a:buSzPts val="4800"/>
              <a:buNone/>
              <a:defRPr sz="4800">
                <a:solidFill>
                  <a:srgbClr val="6F40A8"/>
                </a:solidFill>
              </a:defRPr>
            </a:lvl9pPr>
          </a:lstStyle>
          <a:p>
            <a:r>
              <a:t>xx%</a:t>
            </a:r>
          </a:p>
        </p:txBody>
      </p:sp>
      <p:sp>
        <p:nvSpPr>
          <p:cNvPr id="31" name="Google Shape;31;p3"/>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pPr marL="0" lvl="0" indent="0" algn="ct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UR COLUMNS ">
  <p:cSld name="CUSTOM_1_1">
    <p:spTree>
      <p:nvGrpSpPr>
        <p:cNvPr id="1" name="Shape 32"/>
        <p:cNvGrpSpPr/>
        <p:nvPr/>
      </p:nvGrpSpPr>
      <p:grpSpPr>
        <a:xfrm>
          <a:off x="0" y="0"/>
          <a:ext cx="0" cy="0"/>
          <a:chOff x="0" y="0"/>
          <a:chExt cx="0" cy="0"/>
        </a:xfrm>
      </p:grpSpPr>
      <p:pic>
        <p:nvPicPr>
          <p:cNvPr id="33" name="Google Shape;33;p4"/>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34" name="Google Shape;34;p4"/>
          <p:cNvSpPr/>
          <p:nvPr/>
        </p:nvSpPr>
        <p:spPr>
          <a:xfrm>
            <a:off x="796875" y="799650"/>
            <a:ext cx="7551600" cy="354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subTitle" idx="1"/>
          </p:nvPr>
        </p:nvSpPr>
        <p:spPr>
          <a:xfrm flipH="1">
            <a:off x="1302950" y="1610789"/>
            <a:ext cx="1671300" cy="389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1pPr>
            <a:lvl2pPr lvl="1"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2pPr>
            <a:lvl3pPr lvl="2"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3pPr>
            <a:lvl4pPr lvl="3"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4pPr>
            <a:lvl5pPr lvl="4"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5pPr>
            <a:lvl6pPr lvl="5"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6pPr>
            <a:lvl7pPr lvl="6"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7pPr>
            <a:lvl8pPr lvl="7"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8pPr>
            <a:lvl9pPr lvl="8"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9pPr>
          </a:lstStyle>
          <a:p>
            <a:endParaRPr/>
          </a:p>
        </p:txBody>
      </p:sp>
      <p:sp>
        <p:nvSpPr>
          <p:cNvPr id="36" name="Google Shape;36;p4"/>
          <p:cNvSpPr txBox="1">
            <a:spLocks noGrp="1"/>
          </p:cNvSpPr>
          <p:nvPr>
            <p:ph type="subTitle" idx="2"/>
          </p:nvPr>
        </p:nvSpPr>
        <p:spPr>
          <a:xfrm>
            <a:off x="1303150" y="1865388"/>
            <a:ext cx="1671000" cy="38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666666"/>
              </a:buClr>
              <a:buSzPts val="1100"/>
              <a:buNone/>
              <a:defRPr sz="1100">
                <a:solidFill>
                  <a:srgbClr val="666666"/>
                </a:solidFill>
              </a:defRPr>
            </a:lvl1pPr>
            <a:lvl2pPr lvl="1" algn="ctr" rtl="0">
              <a:lnSpc>
                <a:spcPct val="100000"/>
              </a:lnSpc>
              <a:spcBef>
                <a:spcPts val="0"/>
              </a:spcBef>
              <a:spcAft>
                <a:spcPts val="0"/>
              </a:spcAft>
              <a:buClr>
                <a:srgbClr val="666666"/>
              </a:buClr>
              <a:buSzPts val="1100"/>
              <a:buNone/>
              <a:defRPr sz="1100">
                <a:solidFill>
                  <a:srgbClr val="666666"/>
                </a:solidFill>
              </a:defRPr>
            </a:lvl2pPr>
            <a:lvl3pPr lvl="2" algn="ctr" rtl="0">
              <a:lnSpc>
                <a:spcPct val="100000"/>
              </a:lnSpc>
              <a:spcBef>
                <a:spcPts val="0"/>
              </a:spcBef>
              <a:spcAft>
                <a:spcPts val="0"/>
              </a:spcAft>
              <a:buClr>
                <a:srgbClr val="666666"/>
              </a:buClr>
              <a:buSzPts val="1100"/>
              <a:buNone/>
              <a:defRPr sz="1100">
                <a:solidFill>
                  <a:srgbClr val="666666"/>
                </a:solidFill>
              </a:defRPr>
            </a:lvl3pPr>
            <a:lvl4pPr lvl="3" algn="ctr" rtl="0">
              <a:lnSpc>
                <a:spcPct val="100000"/>
              </a:lnSpc>
              <a:spcBef>
                <a:spcPts val="0"/>
              </a:spcBef>
              <a:spcAft>
                <a:spcPts val="0"/>
              </a:spcAft>
              <a:buClr>
                <a:srgbClr val="666666"/>
              </a:buClr>
              <a:buSzPts val="1100"/>
              <a:buNone/>
              <a:defRPr sz="1100">
                <a:solidFill>
                  <a:srgbClr val="666666"/>
                </a:solidFill>
              </a:defRPr>
            </a:lvl4pPr>
            <a:lvl5pPr lvl="4" algn="ctr" rtl="0">
              <a:lnSpc>
                <a:spcPct val="100000"/>
              </a:lnSpc>
              <a:spcBef>
                <a:spcPts val="0"/>
              </a:spcBef>
              <a:spcAft>
                <a:spcPts val="0"/>
              </a:spcAft>
              <a:buClr>
                <a:srgbClr val="666666"/>
              </a:buClr>
              <a:buSzPts val="1100"/>
              <a:buNone/>
              <a:defRPr sz="1100">
                <a:solidFill>
                  <a:srgbClr val="666666"/>
                </a:solidFill>
              </a:defRPr>
            </a:lvl5pPr>
            <a:lvl6pPr lvl="5" algn="ctr" rtl="0">
              <a:lnSpc>
                <a:spcPct val="100000"/>
              </a:lnSpc>
              <a:spcBef>
                <a:spcPts val="0"/>
              </a:spcBef>
              <a:spcAft>
                <a:spcPts val="0"/>
              </a:spcAft>
              <a:buClr>
                <a:srgbClr val="666666"/>
              </a:buClr>
              <a:buSzPts val="1100"/>
              <a:buNone/>
              <a:defRPr sz="1100">
                <a:solidFill>
                  <a:srgbClr val="666666"/>
                </a:solidFill>
              </a:defRPr>
            </a:lvl6pPr>
            <a:lvl7pPr lvl="6" algn="ctr" rtl="0">
              <a:lnSpc>
                <a:spcPct val="100000"/>
              </a:lnSpc>
              <a:spcBef>
                <a:spcPts val="0"/>
              </a:spcBef>
              <a:spcAft>
                <a:spcPts val="0"/>
              </a:spcAft>
              <a:buClr>
                <a:srgbClr val="666666"/>
              </a:buClr>
              <a:buSzPts val="1100"/>
              <a:buNone/>
              <a:defRPr sz="1100">
                <a:solidFill>
                  <a:srgbClr val="666666"/>
                </a:solidFill>
              </a:defRPr>
            </a:lvl7pPr>
            <a:lvl8pPr lvl="7" algn="ctr" rtl="0">
              <a:lnSpc>
                <a:spcPct val="100000"/>
              </a:lnSpc>
              <a:spcBef>
                <a:spcPts val="0"/>
              </a:spcBef>
              <a:spcAft>
                <a:spcPts val="0"/>
              </a:spcAft>
              <a:buClr>
                <a:srgbClr val="666666"/>
              </a:buClr>
              <a:buSzPts val="1100"/>
              <a:buNone/>
              <a:defRPr sz="1100">
                <a:solidFill>
                  <a:srgbClr val="666666"/>
                </a:solidFill>
              </a:defRPr>
            </a:lvl8pPr>
            <a:lvl9pPr lvl="8" algn="ctr" rtl="0">
              <a:lnSpc>
                <a:spcPct val="100000"/>
              </a:lnSpc>
              <a:spcBef>
                <a:spcPts val="0"/>
              </a:spcBef>
              <a:spcAft>
                <a:spcPts val="0"/>
              </a:spcAft>
              <a:buClr>
                <a:srgbClr val="666666"/>
              </a:buClr>
              <a:buSzPts val="1100"/>
              <a:buNone/>
              <a:defRPr sz="1100">
                <a:solidFill>
                  <a:srgbClr val="666666"/>
                </a:solidFill>
              </a:defRPr>
            </a:lvl9pPr>
          </a:lstStyle>
          <a:p>
            <a:endParaRPr/>
          </a:p>
        </p:txBody>
      </p:sp>
      <p:sp>
        <p:nvSpPr>
          <p:cNvPr id="37" name="Google Shape;37;p4"/>
          <p:cNvSpPr txBox="1">
            <a:spLocks noGrp="1"/>
          </p:cNvSpPr>
          <p:nvPr>
            <p:ph type="subTitle" idx="3"/>
          </p:nvPr>
        </p:nvSpPr>
        <p:spPr>
          <a:xfrm flipH="1">
            <a:off x="3736225" y="1610789"/>
            <a:ext cx="1671300" cy="389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1pPr>
            <a:lvl2pPr lvl="1"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2pPr>
            <a:lvl3pPr lvl="2"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3pPr>
            <a:lvl4pPr lvl="3"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4pPr>
            <a:lvl5pPr lvl="4"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5pPr>
            <a:lvl6pPr lvl="5"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6pPr>
            <a:lvl7pPr lvl="6"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7pPr>
            <a:lvl8pPr lvl="7"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8pPr>
            <a:lvl9pPr lvl="8"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9pPr>
          </a:lstStyle>
          <a:p>
            <a:endParaRPr/>
          </a:p>
        </p:txBody>
      </p:sp>
      <p:sp>
        <p:nvSpPr>
          <p:cNvPr id="38" name="Google Shape;38;p4"/>
          <p:cNvSpPr txBox="1">
            <a:spLocks noGrp="1"/>
          </p:cNvSpPr>
          <p:nvPr>
            <p:ph type="subTitle" idx="4"/>
          </p:nvPr>
        </p:nvSpPr>
        <p:spPr>
          <a:xfrm>
            <a:off x="3736500" y="1865388"/>
            <a:ext cx="1671000" cy="38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666666"/>
              </a:buClr>
              <a:buSzPts val="1100"/>
              <a:buNone/>
              <a:defRPr sz="1100">
                <a:solidFill>
                  <a:srgbClr val="666666"/>
                </a:solidFill>
              </a:defRPr>
            </a:lvl1pPr>
            <a:lvl2pPr lvl="1" algn="ctr" rtl="0">
              <a:lnSpc>
                <a:spcPct val="100000"/>
              </a:lnSpc>
              <a:spcBef>
                <a:spcPts val="0"/>
              </a:spcBef>
              <a:spcAft>
                <a:spcPts val="0"/>
              </a:spcAft>
              <a:buClr>
                <a:srgbClr val="666666"/>
              </a:buClr>
              <a:buSzPts val="1100"/>
              <a:buNone/>
              <a:defRPr sz="1100">
                <a:solidFill>
                  <a:srgbClr val="666666"/>
                </a:solidFill>
              </a:defRPr>
            </a:lvl2pPr>
            <a:lvl3pPr lvl="2" algn="ctr" rtl="0">
              <a:lnSpc>
                <a:spcPct val="100000"/>
              </a:lnSpc>
              <a:spcBef>
                <a:spcPts val="0"/>
              </a:spcBef>
              <a:spcAft>
                <a:spcPts val="0"/>
              </a:spcAft>
              <a:buClr>
                <a:srgbClr val="666666"/>
              </a:buClr>
              <a:buSzPts val="1100"/>
              <a:buNone/>
              <a:defRPr sz="1100">
                <a:solidFill>
                  <a:srgbClr val="666666"/>
                </a:solidFill>
              </a:defRPr>
            </a:lvl3pPr>
            <a:lvl4pPr lvl="3" algn="ctr" rtl="0">
              <a:lnSpc>
                <a:spcPct val="100000"/>
              </a:lnSpc>
              <a:spcBef>
                <a:spcPts val="0"/>
              </a:spcBef>
              <a:spcAft>
                <a:spcPts val="0"/>
              </a:spcAft>
              <a:buClr>
                <a:srgbClr val="666666"/>
              </a:buClr>
              <a:buSzPts val="1100"/>
              <a:buNone/>
              <a:defRPr sz="1100">
                <a:solidFill>
                  <a:srgbClr val="666666"/>
                </a:solidFill>
              </a:defRPr>
            </a:lvl4pPr>
            <a:lvl5pPr lvl="4" algn="ctr" rtl="0">
              <a:lnSpc>
                <a:spcPct val="100000"/>
              </a:lnSpc>
              <a:spcBef>
                <a:spcPts val="0"/>
              </a:spcBef>
              <a:spcAft>
                <a:spcPts val="0"/>
              </a:spcAft>
              <a:buClr>
                <a:srgbClr val="666666"/>
              </a:buClr>
              <a:buSzPts val="1100"/>
              <a:buNone/>
              <a:defRPr sz="1100">
                <a:solidFill>
                  <a:srgbClr val="666666"/>
                </a:solidFill>
              </a:defRPr>
            </a:lvl5pPr>
            <a:lvl6pPr lvl="5" algn="ctr" rtl="0">
              <a:lnSpc>
                <a:spcPct val="100000"/>
              </a:lnSpc>
              <a:spcBef>
                <a:spcPts val="0"/>
              </a:spcBef>
              <a:spcAft>
                <a:spcPts val="0"/>
              </a:spcAft>
              <a:buClr>
                <a:srgbClr val="666666"/>
              </a:buClr>
              <a:buSzPts val="1100"/>
              <a:buNone/>
              <a:defRPr sz="1100">
                <a:solidFill>
                  <a:srgbClr val="666666"/>
                </a:solidFill>
              </a:defRPr>
            </a:lvl6pPr>
            <a:lvl7pPr lvl="6" algn="ctr" rtl="0">
              <a:lnSpc>
                <a:spcPct val="100000"/>
              </a:lnSpc>
              <a:spcBef>
                <a:spcPts val="0"/>
              </a:spcBef>
              <a:spcAft>
                <a:spcPts val="0"/>
              </a:spcAft>
              <a:buClr>
                <a:srgbClr val="666666"/>
              </a:buClr>
              <a:buSzPts val="1100"/>
              <a:buNone/>
              <a:defRPr sz="1100">
                <a:solidFill>
                  <a:srgbClr val="666666"/>
                </a:solidFill>
              </a:defRPr>
            </a:lvl7pPr>
            <a:lvl8pPr lvl="7" algn="ctr" rtl="0">
              <a:lnSpc>
                <a:spcPct val="100000"/>
              </a:lnSpc>
              <a:spcBef>
                <a:spcPts val="0"/>
              </a:spcBef>
              <a:spcAft>
                <a:spcPts val="0"/>
              </a:spcAft>
              <a:buClr>
                <a:srgbClr val="666666"/>
              </a:buClr>
              <a:buSzPts val="1100"/>
              <a:buNone/>
              <a:defRPr sz="1100">
                <a:solidFill>
                  <a:srgbClr val="666666"/>
                </a:solidFill>
              </a:defRPr>
            </a:lvl8pPr>
            <a:lvl9pPr lvl="8" algn="ctr" rtl="0">
              <a:lnSpc>
                <a:spcPct val="100000"/>
              </a:lnSpc>
              <a:spcBef>
                <a:spcPts val="0"/>
              </a:spcBef>
              <a:spcAft>
                <a:spcPts val="0"/>
              </a:spcAft>
              <a:buClr>
                <a:srgbClr val="666666"/>
              </a:buClr>
              <a:buSzPts val="1100"/>
              <a:buNone/>
              <a:defRPr sz="1100">
                <a:solidFill>
                  <a:srgbClr val="666666"/>
                </a:solidFill>
              </a:defRPr>
            </a:lvl9pPr>
          </a:lstStyle>
          <a:p>
            <a:endParaRPr/>
          </a:p>
        </p:txBody>
      </p:sp>
      <p:sp>
        <p:nvSpPr>
          <p:cNvPr id="39" name="Google Shape;39;p4"/>
          <p:cNvSpPr txBox="1">
            <a:spLocks noGrp="1"/>
          </p:cNvSpPr>
          <p:nvPr>
            <p:ph type="subTitle" idx="5"/>
          </p:nvPr>
        </p:nvSpPr>
        <p:spPr>
          <a:xfrm flipH="1">
            <a:off x="1302950" y="3059664"/>
            <a:ext cx="1671300" cy="389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1pPr>
            <a:lvl2pPr lvl="1"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2pPr>
            <a:lvl3pPr lvl="2"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3pPr>
            <a:lvl4pPr lvl="3"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4pPr>
            <a:lvl5pPr lvl="4"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5pPr>
            <a:lvl6pPr lvl="5"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6pPr>
            <a:lvl7pPr lvl="6"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7pPr>
            <a:lvl8pPr lvl="7"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8pPr>
            <a:lvl9pPr lvl="8"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9pPr>
          </a:lstStyle>
          <a:p>
            <a:endParaRPr/>
          </a:p>
        </p:txBody>
      </p:sp>
      <p:sp>
        <p:nvSpPr>
          <p:cNvPr id="40" name="Google Shape;40;p4"/>
          <p:cNvSpPr txBox="1">
            <a:spLocks noGrp="1"/>
          </p:cNvSpPr>
          <p:nvPr>
            <p:ph type="subTitle" idx="6"/>
          </p:nvPr>
        </p:nvSpPr>
        <p:spPr>
          <a:xfrm>
            <a:off x="1303150" y="3314263"/>
            <a:ext cx="1671000" cy="38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666666"/>
              </a:buClr>
              <a:buSzPts val="1100"/>
              <a:buNone/>
              <a:defRPr sz="1100">
                <a:solidFill>
                  <a:srgbClr val="666666"/>
                </a:solidFill>
              </a:defRPr>
            </a:lvl1pPr>
            <a:lvl2pPr lvl="1" algn="ctr" rtl="0">
              <a:lnSpc>
                <a:spcPct val="100000"/>
              </a:lnSpc>
              <a:spcBef>
                <a:spcPts val="0"/>
              </a:spcBef>
              <a:spcAft>
                <a:spcPts val="0"/>
              </a:spcAft>
              <a:buClr>
                <a:srgbClr val="666666"/>
              </a:buClr>
              <a:buSzPts val="1100"/>
              <a:buNone/>
              <a:defRPr sz="1100">
                <a:solidFill>
                  <a:srgbClr val="666666"/>
                </a:solidFill>
              </a:defRPr>
            </a:lvl2pPr>
            <a:lvl3pPr lvl="2" algn="ctr" rtl="0">
              <a:lnSpc>
                <a:spcPct val="100000"/>
              </a:lnSpc>
              <a:spcBef>
                <a:spcPts val="0"/>
              </a:spcBef>
              <a:spcAft>
                <a:spcPts val="0"/>
              </a:spcAft>
              <a:buClr>
                <a:srgbClr val="666666"/>
              </a:buClr>
              <a:buSzPts val="1100"/>
              <a:buNone/>
              <a:defRPr sz="1100">
                <a:solidFill>
                  <a:srgbClr val="666666"/>
                </a:solidFill>
              </a:defRPr>
            </a:lvl3pPr>
            <a:lvl4pPr lvl="3" algn="ctr" rtl="0">
              <a:lnSpc>
                <a:spcPct val="100000"/>
              </a:lnSpc>
              <a:spcBef>
                <a:spcPts val="0"/>
              </a:spcBef>
              <a:spcAft>
                <a:spcPts val="0"/>
              </a:spcAft>
              <a:buClr>
                <a:srgbClr val="666666"/>
              </a:buClr>
              <a:buSzPts val="1100"/>
              <a:buNone/>
              <a:defRPr sz="1100">
                <a:solidFill>
                  <a:srgbClr val="666666"/>
                </a:solidFill>
              </a:defRPr>
            </a:lvl4pPr>
            <a:lvl5pPr lvl="4" algn="ctr" rtl="0">
              <a:lnSpc>
                <a:spcPct val="100000"/>
              </a:lnSpc>
              <a:spcBef>
                <a:spcPts val="0"/>
              </a:spcBef>
              <a:spcAft>
                <a:spcPts val="0"/>
              </a:spcAft>
              <a:buClr>
                <a:srgbClr val="666666"/>
              </a:buClr>
              <a:buSzPts val="1100"/>
              <a:buNone/>
              <a:defRPr sz="1100">
                <a:solidFill>
                  <a:srgbClr val="666666"/>
                </a:solidFill>
              </a:defRPr>
            </a:lvl5pPr>
            <a:lvl6pPr lvl="5" algn="ctr" rtl="0">
              <a:lnSpc>
                <a:spcPct val="100000"/>
              </a:lnSpc>
              <a:spcBef>
                <a:spcPts val="0"/>
              </a:spcBef>
              <a:spcAft>
                <a:spcPts val="0"/>
              </a:spcAft>
              <a:buClr>
                <a:srgbClr val="666666"/>
              </a:buClr>
              <a:buSzPts val="1100"/>
              <a:buNone/>
              <a:defRPr sz="1100">
                <a:solidFill>
                  <a:srgbClr val="666666"/>
                </a:solidFill>
              </a:defRPr>
            </a:lvl6pPr>
            <a:lvl7pPr lvl="6" algn="ctr" rtl="0">
              <a:lnSpc>
                <a:spcPct val="100000"/>
              </a:lnSpc>
              <a:spcBef>
                <a:spcPts val="0"/>
              </a:spcBef>
              <a:spcAft>
                <a:spcPts val="0"/>
              </a:spcAft>
              <a:buClr>
                <a:srgbClr val="666666"/>
              </a:buClr>
              <a:buSzPts val="1100"/>
              <a:buNone/>
              <a:defRPr sz="1100">
                <a:solidFill>
                  <a:srgbClr val="666666"/>
                </a:solidFill>
              </a:defRPr>
            </a:lvl7pPr>
            <a:lvl8pPr lvl="7" algn="ctr" rtl="0">
              <a:lnSpc>
                <a:spcPct val="100000"/>
              </a:lnSpc>
              <a:spcBef>
                <a:spcPts val="0"/>
              </a:spcBef>
              <a:spcAft>
                <a:spcPts val="0"/>
              </a:spcAft>
              <a:buClr>
                <a:srgbClr val="666666"/>
              </a:buClr>
              <a:buSzPts val="1100"/>
              <a:buNone/>
              <a:defRPr sz="1100">
                <a:solidFill>
                  <a:srgbClr val="666666"/>
                </a:solidFill>
              </a:defRPr>
            </a:lvl8pPr>
            <a:lvl9pPr lvl="8" algn="ctr" rtl="0">
              <a:lnSpc>
                <a:spcPct val="100000"/>
              </a:lnSpc>
              <a:spcBef>
                <a:spcPts val="0"/>
              </a:spcBef>
              <a:spcAft>
                <a:spcPts val="0"/>
              </a:spcAft>
              <a:buClr>
                <a:srgbClr val="666666"/>
              </a:buClr>
              <a:buSzPts val="1100"/>
              <a:buNone/>
              <a:defRPr sz="1100">
                <a:solidFill>
                  <a:srgbClr val="666666"/>
                </a:solidFill>
              </a:defRPr>
            </a:lvl9pPr>
          </a:lstStyle>
          <a:p>
            <a:endParaRPr/>
          </a:p>
        </p:txBody>
      </p:sp>
      <p:sp>
        <p:nvSpPr>
          <p:cNvPr id="41" name="Google Shape;41;p4"/>
          <p:cNvSpPr txBox="1">
            <a:spLocks noGrp="1"/>
          </p:cNvSpPr>
          <p:nvPr>
            <p:ph type="subTitle" idx="7"/>
          </p:nvPr>
        </p:nvSpPr>
        <p:spPr>
          <a:xfrm flipH="1">
            <a:off x="3736225" y="3059664"/>
            <a:ext cx="1671300" cy="389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1pPr>
            <a:lvl2pPr lvl="1"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2pPr>
            <a:lvl3pPr lvl="2"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3pPr>
            <a:lvl4pPr lvl="3"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4pPr>
            <a:lvl5pPr lvl="4"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5pPr>
            <a:lvl6pPr lvl="5"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6pPr>
            <a:lvl7pPr lvl="6"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7pPr>
            <a:lvl8pPr lvl="7"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8pPr>
            <a:lvl9pPr lvl="8"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9pPr>
          </a:lstStyle>
          <a:p>
            <a:endParaRPr/>
          </a:p>
        </p:txBody>
      </p:sp>
      <p:sp>
        <p:nvSpPr>
          <p:cNvPr id="42" name="Google Shape;42;p4"/>
          <p:cNvSpPr txBox="1">
            <a:spLocks noGrp="1"/>
          </p:cNvSpPr>
          <p:nvPr>
            <p:ph type="subTitle" idx="8"/>
          </p:nvPr>
        </p:nvSpPr>
        <p:spPr>
          <a:xfrm>
            <a:off x="3736500" y="3314263"/>
            <a:ext cx="1671000" cy="38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666666"/>
              </a:buClr>
              <a:buSzPts val="1100"/>
              <a:buNone/>
              <a:defRPr sz="1100">
                <a:solidFill>
                  <a:srgbClr val="666666"/>
                </a:solidFill>
              </a:defRPr>
            </a:lvl1pPr>
            <a:lvl2pPr lvl="1" algn="ctr" rtl="0">
              <a:lnSpc>
                <a:spcPct val="100000"/>
              </a:lnSpc>
              <a:spcBef>
                <a:spcPts val="0"/>
              </a:spcBef>
              <a:spcAft>
                <a:spcPts val="0"/>
              </a:spcAft>
              <a:buClr>
                <a:srgbClr val="666666"/>
              </a:buClr>
              <a:buSzPts val="1100"/>
              <a:buNone/>
              <a:defRPr sz="1100">
                <a:solidFill>
                  <a:srgbClr val="666666"/>
                </a:solidFill>
              </a:defRPr>
            </a:lvl2pPr>
            <a:lvl3pPr lvl="2" algn="ctr" rtl="0">
              <a:lnSpc>
                <a:spcPct val="100000"/>
              </a:lnSpc>
              <a:spcBef>
                <a:spcPts val="0"/>
              </a:spcBef>
              <a:spcAft>
                <a:spcPts val="0"/>
              </a:spcAft>
              <a:buClr>
                <a:srgbClr val="666666"/>
              </a:buClr>
              <a:buSzPts val="1100"/>
              <a:buNone/>
              <a:defRPr sz="1100">
                <a:solidFill>
                  <a:srgbClr val="666666"/>
                </a:solidFill>
              </a:defRPr>
            </a:lvl3pPr>
            <a:lvl4pPr lvl="3" algn="ctr" rtl="0">
              <a:lnSpc>
                <a:spcPct val="100000"/>
              </a:lnSpc>
              <a:spcBef>
                <a:spcPts val="0"/>
              </a:spcBef>
              <a:spcAft>
                <a:spcPts val="0"/>
              </a:spcAft>
              <a:buClr>
                <a:srgbClr val="666666"/>
              </a:buClr>
              <a:buSzPts val="1100"/>
              <a:buNone/>
              <a:defRPr sz="1100">
                <a:solidFill>
                  <a:srgbClr val="666666"/>
                </a:solidFill>
              </a:defRPr>
            </a:lvl4pPr>
            <a:lvl5pPr lvl="4" algn="ctr" rtl="0">
              <a:lnSpc>
                <a:spcPct val="100000"/>
              </a:lnSpc>
              <a:spcBef>
                <a:spcPts val="0"/>
              </a:spcBef>
              <a:spcAft>
                <a:spcPts val="0"/>
              </a:spcAft>
              <a:buClr>
                <a:srgbClr val="666666"/>
              </a:buClr>
              <a:buSzPts val="1100"/>
              <a:buNone/>
              <a:defRPr sz="1100">
                <a:solidFill>
                  <a:srgbClr val="666666"/>
                </a:solidFill>
              </a:defRPr>
            </a:lvl5pPr>
            <a:lvl6pPr lvl="5" algn="ctr" rtl="0">
              <a:lnSpc>
                <a:spcPct val="100000"/>
              </a:lnSpc>
              <a:spcBef>
                <a:spcPts val="0"/>
              </a:spcBef>
              <a:spcAft>
                <a:spcPts val="0"/>
              </a:spcAft>
              <a:buClr>
                <a:srgbClr val="666666"/>
              </a:buClr>
              <a:buSzPts val="1100"/>
              <a:buNone/>
              <a:defRPr sz="1100">
                <a:solidFill>
                  <a:srgbClr val="666666"/>
                </a:solidFill>
              </a:defRPr>
            </a:lvl6pPr>
            <a:lvl7pPr lvl="6" algn="ctr" rtl="0">
              <a:lnSpc>
                <a:spcPct val="100000"/>
              </a:lnSpc>
              <a:spcBef>
                <a:spcPts val="0"/>
              </a:spcBef>
              <a:spcAft>
                <a:spcPts val="0"/>
              </a:spcAft>
              <a:buClr>
                <a:srgbClr val="666666"/>
              </a:buClr>
              <a:buSzPts val="1100"/>
              <a:buNone/>
              <a:defRPr sz="1100">
                <a:solidFill>
                  <a:srgbClr val="666666"/>
                </a:solidFill>
              </a:defRPr>
            </a:lvl7pPr>
            <a:lvl8pPr lvl="7" algn="ctr" rtl="0">
              <a:lnSpc>
                <a:spcPct val="100000"/>
              </a:lnSpc>
              <a:spcBef>
                <a:spcPts val="0"/>
              </a:spcBef>
              <a:spcAft>
                <a:spcPts val="0"/>
              </a:spcAft>
              <a:buClr>
                <a:srgbClr val="666666"/>
              </a:buClr>
              <a:buSzPts val="1100"/>
              <a:buNone/>
              <a:defRPr sz="1100">
                <a:solidFill>
                  <a:srgbClr val="666666"/>
                </a:solidFill>
              </a:defRPr>
            </a:lvl8pPr>
            <a:lvl9pPr lvl="8" algn="ctr" rtl="0">
              <a:lnSpc>
                <a:spcPct val="100000"/>
              </a:lnSpc>
              <a:spcBef>
                <a:spcPts val="0"/>
              </a:spcBef>
              <a:spcAft>
                <a:spcPts val="0"/>
              </a:spcAft>
              <a:buClr>
                <a:srgbClr val="666666"/>
              </a:buClr>
              <a:buSzPts val="1100"/>
              <a:buNone/>
              <a:defRPr sz="1100">
                <a:solidFill>
                  <a:srgbClr val="666666"/>
                </a:solidFill>
              </a:defRPr>
            </a:lvl9pPr>
          </a:lstStyle>
          <a:p>
            <a:endParaRPr/>
          </a:p>
        </p:txBody>
      </p:sp>
      <p:sp>
        <p:nvSpPr>
          <p:cNvPr id="43" name="Google Shape;43;p4"/>
          <p:cNvSpPr txBox="1">
            <a:spLocks noGrp="1"/>
          </p:cNvSpPr>
          <p:nvPr>
            <p:ph type="ctrTitle"/>
          </p:nvPr>
        </p:nvSpPr>
        <p:spPr>
          <a:xfrm>
            <a:off x="6105025" y="1739250"/>
            <a:ext cx="2199300" cy="1665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666666"/>
              </a:buClr>
              <a:buSzPts val="1800"/>
              <a:buFont typeface="Josefin Sans"/>
              <a:buNone/>
              <a:defRPr sz="1800" b="1">
                <a:solidFill>
                  <a:srgbClr val="666666"/>
                </a:solidFill>
                <a:latin typeface="Josefin Sans"/>
                <a:ea typeface="Josefin Sans"/>
                <a:cs typeface="Josefin Sans"/>
                <a:sym typeface="Josefin Sans"/>
              </a:defRPr>
            </a:lvl1pPr>
            <a:lvl2pPr lvl="1" algn="r" rtl="0">
              <a:spcBef>
                <a:spcPts val="0"/>
              </a:spcBef>
              <a:spcAft>
                <a:spcPts val="0"/>
              </a:spcAft>
              <a:buClr>
                <a:srgbClr val="666666"/>
              </a:buClr>
              <a:buSzPts val="2400"/>
              <a:buNone/>
              <a:defRPr sz="2400">
                <a:solidFill>
                  <a:srgbClr val="666666"/>
                </a:solidFill>
              </a:defRPr>
            </a:lvl2pPr>
            <a:lvl3pPr lvl="2" algn="r" rtl="0">
              <a:spcBef>
                <a:spcPts val="0"/>
              </a:spcBef>
              <a:spcAft>
                <a:spcPts val="0"/>
              </a:spcAft>
              <a:buClr>
                <a:srgbClr val="666666"/>
              </a:buClr>
              <a:buSzPts val="2400"/>
              <a:buNone/>
              <a:defRPr sz="2400">
                <a:solidFill>
                  <a:srgbClr val="666666"/>
                </a:solidFill>
              </a:defRPr>
            </a:lvl3pPr>
            <a:lvl4pPr lvl="3" algn="r" rtl="0">
              <a:spcBef>
                <a:spcPts val="0"/>
              </a:spcBef>
              <a:spcAft>
                <a:spcPts val="0"/>
              </a:spcAft>
              <a:buClr>
                <a:srgbClr val="666666"/>
              </a:buClr>
              <a:buSzPts val="2400"/>
              <a:buNone/>
              <a:defRPr sz="2400">
                <a:solidFill>
                  <a:srgbClr val="666666"/>
                </a:solidFill>
              </a:defRPr>
            </a:lvl4pPr>
            <a:lvl5pPr lvl="4" algn="r" rtl="0">
              <a:spcBef>
                <a:spcPts val="0"/>
              </a:spcBef>
              <a:spcAft>
                <a:spcPts val="0"/>
              </a:spcAft>
              <a:buClr>
                <a:srgbClr val="666666"/>
              </a:buClr>
              <a:buSzPts val="2400"/>
              <a:buNone/>
              <a:defRPr sz="2400">
                <a:solidFill>
                  <a:srgbClr val="666666"/>
                </a:solidFill>
              </a:defRPr>
            </a:lvl5pPr>
            <a:lvl6pPr lvl="5" algn="r" rtl="0">
              <a:spcBef>
                <a:spcPts val="0"/>
              </a:spcBef>
              <a:spcAft>
                <a:spcPts val="0"/>
              </a:spcAft>
              <a:buClr>
                <a:srgbClr val="666666"/>
              </a:buClr>
              <a:buSzPts val="2400"/>
              <a:buNone/>
              <a:defRPr sz="2400">
                <a:solidFill>
                  <a:srgbClr val="666666"/>
                </a:solidFill>
              </a:defRPr>
            </a:lvl6pPr>
            <a:lvl7pPr lvl="6" algn="r" rtl="0">
              <a:spcBef>
                <a:spcPts val="0"/>
              </a:spcBef>
              <a:spcAft>
                <a:spcPts val="0"/>
              </a:spcAft>
              <a:buClr>
                <a:srgbClr val="666666"/>
              </a:buClr>
              <a:buSzPts val="2400"/>
              <a:buNone/>
              <a:defRPr sz="2400">
                <a:solidFill>
                  <a:srgbClr val="666666"/>
                </a:solidFill>
              </a:defRPr>
            </a:lvl7pPr>
            <a:lvl8pPr lvl="7" algn="r" rtl="0">
              <a:spcBef>
                <a:spcPts val="0"/>
              </a:spcBef>
              <a:spcAft>
                <a:spcPts val="0"/>
              </a:spcAft>
              <a:buClr>
                <a:srgbClr val="666666"/>
              </a:buClr>
              <a:buSzPts val="2400"/>
              <a:buNone/>
              <a:defRPr sz="2400">
                <a:solidFill>
                  <a:srgbClr val="666666"/>
                </a:solidFill>
              </a:defRPr>
            </a:lvl8pPr>
            <a:lvl9pPr lvl="8" algn="r" rtl="0">
              <a:spcBef>
                <a:spcPts val="0"/>
              </a:spcBef>
              <a:spcAft>
                <a:spcPts val="0"/>
              </a:spcAft>
              <a:buClr>
                <a:srgbClr val="666666"/>
              </a:buClr>
              <a:buSzPts val="2400"/>
              <a:buNone/>
              <a:defRPr sz="2400">
                <a:solidFill>
                  <a:srgbClr val="666666"/>
                </a:solidFill>
              </a:defRPr>
            </a:lvl9pPr>
          </a:lstStyle>
          <a:p>
            <a:endParaRPr/>
          </a:p>
        </p:txBody>
      </p:sp>
      <p:sp>
        <p:nvSpPr>
          <p:cNvPr id="44" name="Google Shape;44;p4"/>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pPr marL="0" lvl="0" indent="0" algn="ctr" rtl="0">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xmlns:p15="http://schemas.microsoft.com/office/powerpoint/2012/main">
        <p15:guide id="1" orient="horz" pos="454">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1">
  <p:cSld name="CUSTOM_4_4">
    <p:spTree>
      <p:nvGrpSpPr>
        <p:cNvPr id="1" name="Shape 45"/>
        <p:cNvGrpSpPr/>
        <p:nvPr/>
      </p:nvGrpSpPr>
      <p:grpSpPr>
        <a:xfrm>
          <a:off x="0" y="0"/>
          <a:ext cx="0" cy="0"/>
          <a:chOff x="0" y="0"/>
          <a:chExt cx="0" cy="0"/>
        </a:xfrm>
      </p:grpSpPr>
      <p:pic>
        <p:nvPicPr>
          <p:cNvPr id="46" name="Google Shape;46;p5"/>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47" name="Google Shape;47;p5"/>
          <p:cNvSpPr/>
          <p:nvPr/>
        </p:nvSpPr>
        <p:spPr>
          <a:xfrm>
            <a:off x="0" y="1301200"/>
            <a:ext cx="8041200" cy="25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0" y="1301250"/>
            <a:ext cx="8041200" cy="25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txBox="1">
            <a:spLocks noGrp="1"/>
          </p:cNvSpPr>
          <p:nvPr>
            <p:ph type="subTitle" idx="1"/>
          </p:nvPr>
        </p:nvSpPr>
        <p:spPr>
          <a:xfrm>
            <a:off x="4548074" y="2303100"/>
            <a:ext cx="2564700" cy="53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6F40A8"/>
              </a:buClr>
              <a:buSzPts val="1200"/>
              <a:buNone/>
              <a:defRPr sz="1200">
                <a:solidFill>
                  <a:srgbClr val="6F40A8"/>
                </a:solidFill>
              </a:defRPr>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sp>
        <p:nvSpPr>
          <p:cNvPr id="50" name="Google Shape;50;p5"/>
          <p:cNvSpPr txBox="1">
            <a:spLocks noGrp="1"/>
          </p:cNvSpPr>
          <p:nvPr>
            <p:ph type="ctrTitle"/>
          </p:nvPr>
        </p:nvSpPr>
        <p:spPr>
          <a:xfrm>
            <a:off x="610142" y="1545450"/>
            <a:ext cx="3717600" cy="2052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6F40A8"/>
              </a:buClr>
              <a:buSzPts val="3600"/>
              <a:buNone/>
              <a:defRPr sz="3600">
                <a:solidFill>
                  <a:srgbClr val="6F40A8"/>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51" name="Google Shape;51;p5"/>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pPr marL="0" lvl="0" indent="0" algn="ct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
  <p:cSld name="CUSTOM_7_1">
    <p:spTree>
      <p:nvGrpSpPr>
        <p:cNvPr id="1" name="Shape 52"/>
        <p:cNvGrpSpPr/>
        <p:nvPr/>
      </p:nvGrpSpPr>
      <p:grpSpPr>
        <a:xfrm>
          <a:off x="0" y="0"/>
          <a:ext cx="0" cy="0"/>
          <a:chOff x="0" y="0"/>
          <a:chExt cx="0" cy="0"/>
        </a:xfrm>
      </p:grpSpPr>
      <p:pic>
        <p:nvPicPr>
          <p:cNvPr id="53" name="Google Shape;53;p6"/>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54" name="Google Shape;54;p6"/>
          <p:cNvSpPr/>
          <p:nvPr/>
        </p:nvSpPr>
        <p:spPr>
          <a:xfrm>
            <a:off x="1774500" y="1301200"/>
            <a:ext cx="5595000" cy="25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1774500" y="1301200"/>
            <a:ext cx="5595000" cy="25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txBox="1">
            <a:spLocks noGrp="1"/>
          </p:cNvSpPr>
          <p:nvPr>
            <p:ph type="subTitle" idx="1"/>
          </p:nvPr>
        </p:nvSpPr>
        <p:spPr>
          <a:xfrm flipH="1">
            <a:off x="2437659" y="3209600"/>
            <a:ext cx="4268700" cy="390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000"/>
              <a:buFont typeface="Josefin Sans"/>
              <a:buNone/>
              <a:defRPr sz="1000" b="1">
                <a:latin typeface="Josefin Sans"/>
                <a:ea typeface="Josefin Sans"/>
                <a:cs typeface="Josefin Sans"/>
                <a:sym typeface="Josefin Sans"/>
              </a:defRPr>
            </a:lvl1pPr>
            <a:lvl2pPr lvl="1" algn="ctr" rtl="0">
              <a:lnSpc>
                <a:spcPct val="100000"/>
              </a:lnSpc>
              <a:spcBef>
                <a:spcPts val="0"/>
              </a:spcBef>
              <a:spcAft>
                <a:spcPts val="0"/>
              </a:spcAft>
              <a:buSzPts val="1000"/>
              <a:buFont typeface="Josefin Sans"/>
              <a:buNone/>
              <a:defRPr sz="1000" b="1">
                <a:latin typeface="Josefin Sans"/>
                <a:ea typeface="Josefin Sans"/>
                <a:cs typeface="Josefin Sans"/>
                <a:sym typeface="Josefin Sans"/>
              </a:defRPr>
            </a:lvl2pPr>
            <a:lvl3pPr lvl="2" algn="ctr" rtl="0">
              <a:lnSpc>
                <a:spcPct val="100000"/>
              </a:lnSpc>
              <a:spcBef>
                <a:spcPts val="0"/>
              </a:spcBef>
              <a:spcAft>
                <a:spcPts val="0"/>
              </a:spcAft>
              <a:buSzPts val="1000"/>
              <a:buFont typeface="Josefin Sans"/>
              <a:buNone/>
              <a:defRPr sz="1000" b="1">
                <a:latin typeface="Josefin Sans"/>
                <a:ea typeface="Josefin Sans"/>
                <a:cs typeface="Josefin Sans"/>
                <a:sym typeface="Josefin Sans"/>
              </a:defRPr>
            </a:lvl3pPr>
            <a:lvl4pPr lvl="3" algn="ctr" rtl="0">
              <a:lnSpc>
                <a:spcPct val="100000"/>
              </a:lnSpc>
              <a:spcBef>
                <a:spcPts val="0"/>
              </a:spcBef>
              <a:spcAft>
                <a:spcPts val="0"/>
              </a:spcAft>
              <a:buSzPts val="1000"/>
              <a:buFont typeface="Josefin Sans"/>
              <a:buNone/>
              <a:defRPr sz="1000" b="1">
                <a:latin typeface="Josefin Sans"/>
                <a:ea typeface="Josefin Sans"/>
                <a:cs typeface="Josefin Sans"/>
                <a:sym typeface="Josefin Sans"/>
              </a:defRPr>
            </a:lvl4pPr>
            <a:lvl5pPr lvl="4" algn="ctr" rtl="0">
              <a:lnSpc>
                <a:spcPct val="100000"/>
              </a:lnSpc>
              <a:spcBef>
                <a:spcPts val="0"/>
              </a:spcBef>
              <a:spcAft>
                <a:spcPts val="0"/>
              </a:spcAft>
              <a:buSzPts val="1000"/>
              <a:buFont typeface="Josefin Sans"/>
              <a:buNone/>
              <a:defRPr sz="1000" b="1">
                <a:latin typeface="Josefin Sans"/>
                <a:ea typeface="Josefin Sans"/>
                <a:cs typeface="Josefin Sans"/>
                <a:sym typeface="Josefin Sans"/>
              </a:defRPr>
            </a:lvl5pPr>
            <a:lvl6pPr lvl="5" algn="ctr" rtl="0">
              <a:lnSpc>
                <a:spcPct val="100000"/>
              </a:lnSpc>
              <a:spcBef>
                <a:spcPts val="0"/>
              </a:spcBef>
              <a:spcAft>
                <a:spcPts val="0"/>
              </a:spcAft>
              <a:buSzPts val="1000"/>
              <a:buFont typeface="Josefin Sans"/>
              <a:buNone/>
              <a:defRPr sz="1000" b="1">
                <a:latin typeface="Josefin Sans"/>
                <a:ea typeface="Josefin Sans"/>
                <a:cs typeface="Josefin Sans"/>
                <a:sym typeface="Josefin Sans"/>
              </a:defRPr>
            </a:lvl6pPr>
            <a:lvl7pPr lvl="6" algn="ctr" rtl="0">
              <a:lnSpc>
                <a:spcPct val="100000"/>
              </a:lnSpc>
              <a:spcBef>
                <a:spcPts val="0"/>
              </a:spcBef>
              <a:spcAft>
                <a:spcPts val="0"/>
              </a:spcAft>
              <a:buSzPts val="1000"/>
              <a:buFont typeface="Josefin Sans"/>
              <a:buNone/>
              <a:defRPr sz="1000" b="1">
                <a:latin typeface="Josefin Sans"/>
                <a:ea typeface="Josefin Sans"/>
                <a:cs typeface="Josefin Sans"/>
                <a:sym typeface="Josefin Sans"/>
              </a:defRPr>
            </a:lvl7pPr>
            <a:lvl8pPr lvl="7" algn="ctr" rtl="0">
              <a:lnSpc>
                <a:spcPct val="100000"/>
              </a:lnSpc>
              <a:spcBef>
                <a:spcPts val="0"/>
              </a:spcBef>
              <a:spcAft>
                <a:spcPts val="0"/>
              </a:spcAft>
              <a:buSzPts val="1000"/>
              <a:buFont typeface="Josefin Sans"/>
              <a:buNone/>
              <a:defRPr sz="1000" b="1">
                <a:latin typeface="Josefin Sans"/>
                <a:ea typeface="Josefin Sans"/>
                <a:cs typeface="Josefin Sans"/>
                <a:sym typeface="Josefin Sans"/>
              </a:defRPr>
            </a:lvl8pPr>
            <a:lvl9pPr lvl="8" algn="ctr" rtl="0">
              <a:lnSpc>
                <a:spcPct val="100000"/>
              </a:lnSpc>
              <a:spcBef>
                <a:spcPts val="0"/>
              </a:spcBef>
              <a:spcAft>
                <a:spcPts val="0"/>
              </a:spcAft>
              <a:buSzPts val="1000"/>
              <a:buFont typeface="Josefin Sans"/>
              <a:buNone/>
              <a:defRPr sz="1000" b="1">
                <a:latin typeface="Josefin Sans"/>
                <a:ea typeface="Josefin Sans"/>
                <a:cs typeface="Josefin Sans"/>
                <a:sym typeface="Josefin Sans"/>
              </a:defRPr>
            </a:lvl9pPr>
          </a:lstStyle>
          <a:p>
            <a:endParaRPr/>
          </a:p>
        </p:txBody>
      </p:sp>
      <p:sp>
        <p:nvSpPr>
          <p:cNvPr id="57" name="Google Shape;57;p6"/>
          <p:cNvSpPr txBox="1">
            <a:spLocks noGrp="1"/>
          </p:cNvSpPr>
          <p:nvPr>
            <p:ph type="subTitle" idx="2"/>
          </p:nvPr>
        </p:nvSpPr>
        <p:spPr>
          <a:xfrm>
            <a:off x="2189450" y="2303050"/>
            <a:ext cx="4765200" cy="53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58" name="Google Shape;58;p6"/>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pPr marL="0" lvl="0" indent="0" algn="ct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LANK SLIDE">
  <p:cSld name="CUSTOM_2_1_1">
    <p:spTree>
      <p:nvGrpSpPr>
        <p:cNvPr id="1" name="Shape 59"/>
        <p:cNvGrpSpPr/>
        <p:nvPr/>
      </p:nvGrpSpPr>
      <p:grpSpPr>
        <a:xfrm>
          <a:off x="0" y="0"/>
          <a:ext cx="0" cy="0"/>
          <a:chOff x="0" y="0"/>
          <a:chExt cx="0" cy="0"/>
        </a:xfrm>
      </p:grpSpPr>
      <p:pic>
        <p:nvPicPr>
          <p:cNvPr id="60" name="Google Shape;60;p7"/>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61" name="Google Shape;61;p7"/>
          <p:cNvSpPr/>
          <p:nvPr/>
        </p:nvSpPr>
        <p:spPr>
          <a:xfrm>
            <a:off x="829825" y="36150"/>
            <a:ext cx="7474800" cy="4962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6105025" y="1847250"/>
            <a:ext cx="2243400" cy="1449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pPr marL="0" lvl="0" indent="0" algn="ctr" rtl="0">
              <a:spcBef>
                <a:spcPts val="0"/>
              </a:spcBef>
              <a:spcAft>
                <a:spcPts val="0"/>
              </a:spcAft>
              <a:buNone/>
            </a:pPr>
            <a:fld id="{00000000-1234-1234-1234-123412341234}" type="slidenum">
              <a:rPr lang="es"/>
              <a:t>‹#›</a:t>
            </a:fld>
            <a:endParaRPr/>
          </a:p>
        </p:txBody>
      </p:sp>
      <p:sp>
        <p:nvSpPr>
          <p:cNvPr id="64" name="Google Shape;64;p7"/>
          <p:cNvSpPr txBox="1">
            <a:spLocks noGrp="1"/>
          </p:cNvSpPr>
          <p:nvPr>
            <p:ph type="ctrTitle"/>
          </p:nvPr>
        </p:nvSpPr>
        <p:spPr>
          <a:xfrm>
            <a:off x="6381625" y="1739250"/>
            <a:ext cx="1923000" cy="1665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666666"/>
              </a:buClr>
              <a:buSzPts val="1800"/>
              <a:buFont typeface="Josefin Sans"/>
              <a:buNone/>
              <a:defRPr sz="1800" b="1">
                <a:solidFill>
                  <a:srgbClr val="666666"/>
                </a:solidFill>
                <a:latin typeface="Josefin Sans"/>
                <a:ea typeface="Josefin Sans"/>
                <a:cs typeface="Josefin Sans"/>
                <a:sym typeface="Josefin Sans"/>
              </a:defRPr>
            </a:lvl1pPr>
            <a:lvl2pPr lvl="1" algn="r" rtl="0">
              <a:spcBef>
                <a:spcPts val="0"/>
              </a:spcBef>
              <a:spcAft>
                <a:spcPts val="0"/>
              </a:spcAft>
              <a:buClr>
                <a:srgbClr val="666666"/>
              </a:buClr>
              <a:buSzPts val="2400"/>
              <a:buNone/>
              <a:defRPr sz="2400">
                <a:solidFill>
                  <a:srgbClr val="666666"/>
                </a:solidFill>
              </a:defRPr>
            </a:lvl2pPr>
            <a:lvl3pPr lvl="2" algn="r" rtl="0">
              <a:spcBef>
                <a:spcPts val="0"/>
              </a:spcBef>
              <a:spcAft>
                <a:spcPts val="0"/>
              </a:spcAft>
              <a:buClr>
                <a:srgbClr val="666666"/>
              </a:buClr>
              <a:buSzPts val="2400"/>
              <a:buNone/>
              <a:defRPr sz="2400">
                <a:solidFill>
                  <a:srgbClr val="666666"/>
                </a:solidFill>
              </a:defRPr>
            </a:lvl3pPr>
            <a:lvl4pPr lvl="3" algn="r" rtl="0">
              <a:spcBef>
                <a:spcPts val="0"/>
              </a:spcBef>
              <a:spcAft>
                <a:spcPts val="0"/>
              </a:spcAft>
              <a:buClr>
                <a:srgbClr val="666666"/>
              </a:buClr>
              <a:buSzPts val="2400"/>
              <a:buNone/>
              <a:defRPr sz="2400">
                <a:solidFill>
                  <a:srgbClr val="666666"/>
                </a:solidFill>
              </a:defRPr>
            </a:lvl4pPr>
            <a:lvl5pPr lvl="4" algn="r" rtl="0">
              <a:spcBef>
                <a:spcPts val="0"/>
              </a:spcBef>
              <a:spcAft>
                <a:spcPts val="0"/>
              </a:spcAft>
              <a:buClr>
                <a:srgbClr val="666666"/>
              </a:buClr>
              <a:buSzPts val="2400"/>
              <a:buNone/>
              <a:defRPr sz="2400">
                <a:solidFill>
                  <a:srgbClr val="666666"/>
                </a:solidFill>
              </a:defRPr>
            </a:lvl5pPr>
            <a:lvl6pPr lvl="5" algn="r" rtl="0">
              <a:spcBef>
                <a:spcPts val="0"/>
              </a:spcBef>
              <a:spcAft>
                <a:spcPts val="0"/>
              </a:spcAft>
              <a:buClr>
                <a:srgbClr val="666666"/>
              </a:buClr>
              <a:buSzPts val="2400"/>
              <a:buNone/>
              <a:defRPr sz="2400">
                <a:solidFill>
                  <a:srgbClr val="666666"/>
                </a:solidFill>
              </a:defRPr>
            </a:lvl6pPr>
            <a:lvl7pPr lvl="6" algn="r" rtl="0">
              <a:spcBef>
                <a:spcPts val="0"/>
              </a:spcBef>
              <a:spcAft>
                <a:spcPts val="0"/>
              </a:spcAft>
              <a:buClr>
                <a:srgbClr val="666666"/>
              </a:buClr>
              <a:buSzPts val="2400"/>
              <a:buNone/>
              <a:defRPr sz="2400">
                <a:solidFill>
                  <a:srgbClr val="666666"/>
                </a:solidFill>
              </a:defRPr>
            </a:lvl7pPr>
            <a:lvl8pPr lvl="7" algn="r" rtl="0">
              <a:spcBef>
                <a:spcPts val="0"/>
              </a:spcBef>
              <a:spcAft>
                <a:spcPts val="0"/>
              </a:spcAft>
              <a:buClr>
                <a:srgbClr val="666666"/>
              </a:buClr>
              <a:buSzPts val="2400"/>
              <a:buNone/>
              <a:defRPr sz="2400">
                <a:solidFill>
                  <a:srgbClr val="666666"/>
                </a:solidFill>
              </a:defRPr>
            </a:lvl8pPr>
            <a:lvl9pPr lvl="8" algn="r" rtl="0">
              <a:spcBef>
                <a:spcPts val="0"/>
              </a:spcBef>
              <a:spcAft>
                <a:spcPts val="0"/>
              </a:spcAft>
              <a:buClr>
                <a:srgbClr val="666666"/>
              </a:buClr>
              <a:buSzPts val="2400"/>
              <a:buNone/>
              <a:defRPr sz="2400">
                <a:solidFill>
                  <a:srgbClr val="666666"/>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BLANK SLIDE 1">
  <p:cSld name="CUSTOM_2_1_1_1">
    <p:spTree>
      <p:nvGrpSpPr>
        <p:cNvPr id="1" name="Shape 65"/>
        <p:cNvGrpSpPr/>
        <p:nvPr/>
      </p:nvGrpSpPr>
      <p:grpSpPr>
        <a:xfrm>
          <a:off x="0" y="0"/>
          <a:ext cx="0" cy="0"/>
          <a:chOff x="0" y="0"/>
          <a:chExt cx="0" cy="0"/>
        </a:xfrm>
      </p:grpSpPr>
      <p:pic>
        <p:nvPicPr>
          <p:cNvPr id="66" name="Google Shape;66;p8"/>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67" name="Google Shape;67;p8"/>
          <p:cNvSpPr/>
          <p:nvPr/>
        </p:nvSpPr>
        <p:spPr>
          <a:xfrm>
            <a:off x="829825" y="36150"/>
            <a:ext cx="7474800" cy="4962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6105025" y="1847250"/>
            <a:ext cx="2243400" cy="1449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pPr marL="0" lvl="0" indent="0" algn="ctr" rtl="0">
              <a:spcBef>
                <a:spcPts val="0"/>
              </a:spcBef>
              <a:spcAft>
                <a:spcPts val="0"/>
              </a:spcAft>
              <a:buNone/>
            </a:pPr>
            <a:fld id="{00000000-1234-1234-1234-123412341234}" type="slidenum">
              <a:rPr lang="es"/>
              <a:t>‹#›</a:t>
            </a:fld>
            <a:endParaRPr/>
          </a:p>
        </p:txBody>
      </p:sp>
      <p:sp>
        <p:nvSpPr>
          <p:cNvPr id="70" name="Google Shape;70;p8"/>
          <p:cNvSpPr txBox="1">
            <a:spLocks noGrp="1"/>
          </p:cNvSpPr>
          <p:nvPr>
            <p:ph type="ctrTitle"/>
          </p:nvPr>
        </p:nvSpPr>
        <p:spPr>
          <a:xfrm>
            <a:off x="6381625" y="0"/>
            <a:ext cx="1923000" cy="1665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666666"/>
              </a:buClr>
              <a:buSzPts val="1800"/>
              <a:buFont typeface="Josefin Sans"/>
              <a:buNone/>
              <a:defRPr sz="1800" b="1">
                <a:solidFill>
                  <a:srgbClr val="666666"/>
                </a:solidFill>
                <a:latin typeface="Josefin Sans"/>
                <a:ea typeface="Josefin Sans"/>
                <a:cs typeface="Josefin Sans"/>
                <a:sym typeface="Josefin Sans"/>
              </a:defRPr>
            </a:lvl1pPr>
            <a:lvl2pPr lvl="1" algn="r" rtl="0">
              <a:spcBef>
                <a:spcPts val="0"/>
              </a:spcBef>
              <a:spcAft>
                <a:spcPts val="0"/>
              </a:spcAft>
              <a:buClr>
                <a:srgbClr val="666666"/>
              </a:buClr>
              <a:buSzPts val="2400"/>
              <a:buNone/>
              <a:defRPr sz="2400">
                <a:solidFill>
                  <a:srgbClr val="666666"/>
                </a:solidFill>
              </a:defRPr>
            </a:lvl2pPr>
            <a:lvl3pPr lvl="2" algn="r" rtl="0">
              <a:spcBef>
                <a:spcPts val="0"/>
              </a:spcBef>
              <a:spcAft>
                <a:spcPts val="0"/>
              </a:spcAft>
              <a:buClr>
                <a:srgbClr val="666666"/>
              </a:buClr>
              <a:buSzPts val="2400"/>
              <a:buNone/>
              <a:defRPr sz="2400">
                <a:solidFill>
                  <a:srgbClr val="666666"/>
                </a:solidFill>
              </a:defRPr>
            </a:lvl3pPr>
            <a:lvl4pPr lvl="3" algn="r" rtl="0">
              <a:spcBef>
                <a:spcPts val="0"/>
              </a:spcBef>
              <a:spcAft>
                <a:spcPts val="0"/>
              </a:spcAft>
              <a:buClr>
                <a:srgbClr val="666666"/>
              </a:buClr>
              <a:buSzPts val="2400"/>
              <a:buNone/>
              <a:defRPr sz="2400">
                <a:solidFill>
                  <a:srgbClr val="666666"/>
                </a:solidFill>
              </a:defRPr>
            </a:lvl4pPr>
            <a:lvl5pPr lvl="4" algn="r" rtl="0">
              <a:spcBef>
                <a:spcPts val="0"/>
              </a:spcBef>
              <a:spcAft>
                <a:spcPts val="0"/>
              </a:spcAft>
              <a:buClr>
                <a:srgbClr val="666666"/>
              </a:buClr>
              <a:buSzPts val="2400"/>
              <a:buNone/>
              <a:defRPr sz="2400">
                <a:solidFill>
                  <a:srgbClr val="666666"/>
                </a:solidFill>
              </a:defRPr>
            </a:lvl5pPr>
            <a:lvl6pPr lvl="5" algn="r" rtl="0">
              <a:spcBef>
                <a:spcPts val="0"/>
              </a:spcBef>
              <a:spcAft>
                <a:spcPts val="0"/>
              </a:spcAft>
              <a:buClr>
                <a:srgbClr val="666666"/>
              </a:buClr>
              <a:buSzPts val="2400"/>
              <a:buNone/>
              <a:defRPr sz="2400">
                <a:solidFill>
                  <a:srgbClr val="666666"/>
                </a:solidFill>
              </a:defRPr>
            </a:lvl6pPr>
            <a:lvl7pPr lvl="6" algn="r" rtl="0">
              <a:spcBef>
                <a:spcPts val="0"/>
              </a:spcBef>
              <a:spcAft>
                <a:spcPts val="0"/>
              </a:spcAft>
              <a:buClr>
                <a:srgbClr val="666666"/>
              </a:buClr>
              <a:buSzPts val="2400"/>
              <a:buNone/>
              <a:defRPr sz="2400">
                <a:solidFill>
                  <a:srgbClr val="666666"/>
                </a:solidFill>
              </a:defRPr>
            </a:lvl7pPr>
            <a:lvl8pPr lvl="7" algn="r" rtl="0">
              <a:spcBef>
                <a:spcPts val="0"/>
              </a:spcBef>
              <a:spcAft>
                <a:spcPts val="0"/>
              </a:spcAft>
              <a:buClr>
                <a:srgbClr val="666666"/>
              </a:buClr>
              <a:buSzPts val="2400"/>
              <a:buNone/>
              <a:defRPr sz="2400">
                <a:solidFill>
                  <a:srgbClr val="666666"/>
                </a:solidFill>
              </a:defRPr>
            </a:lvl8pPr>
            <a:lvl9pPr lvl="8" algn="r" rtl="0">
              <a:spcBef>
                <a:spcPts val="0"/>
              </a:spcBef>
              <a:spcAft>
                <a:spcPts val="0"/>
              </a:spcAft>
              <a:buClr>
                <a:srgbClr val="666666"/>
              </a:buClr>
              <a:buSzPts val="2400"/>
              <a:buNone/>
              <a:defRPr sz="2400">
                <a:solidFill>
                  <a:srgbClr val="666666"/>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BLANK SLIDE 2">
  <p:cSld name="CUSTOM_2">
    <p:spTree>
      <p:nvGrpSpPr>
        <p:cNvPr id="1" name="Shape 71"/>
        <p:cNvGrpSpPr/>
        <p:nvPr/>
      </p:nvGrpSpPr>
      <p:grpSpPr>
        <a:xfrm>
          <a:off x="0" y="0"/>
          <a:ext cx="0" cy="0"/>
          <a:chOff x="0" y="0"/>
          <a:chExt cx="0" cy="0"/>
        </a:xfrm>
      </p:grpSpPr>
      <p:pic>
        <p:nvPicPr>
          <p:cNvPr id="72" name="Google Shape;72;p9"/>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73" name="Google Shape;73;p9"/>
          <p:cNvSpPr/>
          <p:nvPr/>
        </p:nvSpPr>
        <p:spPr>
          <a:xfrm>
            <a:off x="810050" y="816650"/>
            <a:ext cx="7527600" cy="3510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txBox="1">
            <a:spLocks noGrp="1"/>
          </p:cNvSpPr>
          <p:nvPr>
            <p:ph type="sldNum" idx="12"/>
          </p:nvPr>
        </p:nvSpPr>
        <p:spPr>
          <a:xfrm>
            <a:off x="8595275"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pPr marL="0" lvl="0" indent="0" algn="ctr" rtl="0">
              <a:spcBef>
                <a:spcPts val="0"/>
              </a:spcBef>
              <a:spcAft>
                <a:spcPts val="0"/>
              </a:spcAft>
              <a:buNone/>
            </a:pPr>
            <a:fld id="{00000000-1234-1234-1234-123412341234}" type="slidenum">
              <a:rPr lang="es"/>
              <a:t>‹#›</a:t>
            </a:fld>
            <a:endParaRPr/>
          </a:p>
        </p:txBody>
      </p:sp>
      <p:sp>
        <p:nvSpPr>
          <p:cNvPr id="75" name="Google Shape;75;p9"/>
          <p:cNvSpPr txBox="1">
            <a:spLocks noGrp="1"/>
          </p:cNvSpPr>
          <p:nvPr>
            <p:ph type="ctrTitle"/>
          </p:nvPr>
        </p:nvSpPr>
        <p:spPr>
          <a:xfrm>
            <a:off x="6381625" y="1739250"/>
            <a:ext cx="1923000" cy="1665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666666"/>
              </a:buClr>
              <a:buSzPts val="1800"/>
              <a:buFont typeface="Josefin Sans"/>
              <a:buNone/>
              <a:defRPr sz="1800" b="1">
                <a:solidFill>
                  <a:srgbClr val="666666"/>
                </a:solidFill>
                <a:latin typeface="Josefin Sans"/>
                <a:ea typeface="Josefin Sans"/>
                <a:cs typeface="Josefin Sans"/>
                <a:sym typeface="Josefin Sans"/>
              </a:defRPr>
            </a:lvl1pPr>
            <a:lvl2pPr lvl="1" algn="r" rtl="0">
              <a:spcBef>
                <a:spcPts val="0"/>
              </a:spcBef>
              <a:spcAft>
                <a:spcPts val="0"/>
              </a:spcAft>
              <a:buClr>
                <a:srgbClr val="666666"/>
              </a:buClr>
              <a:buSzPts val="2400"/>
              <a:buNone/>
              <a:defRPr sz="2400">
                <a:solidFill>
                  <a:srgbClr val="666666"/>
                </a:solidFill>
              </a:defRPr>
            </a:lvl2pPr>
            <a:lvl3pPr lvl="2" algn="r" rtl="0">
              <a:spcBef>
                <a:spcPts val="0"/>
              </a:spcBef>
              <a:spcAft>
                <a:spcPts val="0"/>
              </a:spcAft>
              <a:buClr>
                <a:srgbClr val="666666"/>
              </a:buClr>
              <a:buSzPts val="2400"/>
              <a:buNone/>
              <a:defRPr sz="2400">
                <a:solidFill>
                  <a:srgbClr val="666666"/>
                </a:solidFill>
              </a:defRPr>
            </a:lvl3pPr>
            <a:lvl4pPr lvl="3" algn="r" rtl="0">
              <a:spcBef>
                <a:spcPts val="0"/>
              </a:spcBef>
              <a:spcAft>
                <a:spcPts val="0"/>
              </a:spcAft>
              <a:buClr>
                <a:srgbClr val="666666"/>
              </a:buClr>
              <a:buSzPts val="2400"/>
              <a:buNone/>
              <a:defRPr sz="2400">
                <a:solidFill>
                  <a:srgbClr val="666666"/>
                </a:solidFill>
              </a:defRPr>
            </a:lvl4pPr>
            <a:lvl5pPr lvl="4" algn="r" rtl="0">
              <a:spcBef>
                <a:spcPts val="0"/>
              </a:spcBef>
              <a:spcAft>
                <a:spcPts val="0"/>
              </a:spcAft>
              <a:buClr>
                <a:srgbClr val="666666"/>
              </a:buClr>
              <a:buSzPts val="2400"/>
              <a:buNone/>
              <a:defRPr sz="2400">
                <a:solidFill>
                  <a:srgbClr val="666666"/>
                </a:solidFill>
              </a:defRPr>
            </a:lvl5pPr>
            <a:lvl6pPr lvl="5" algn="r" rtl="0">
              <a:spcBef>
                <a:spcPts val="0"/>
              </a:spcBef>
              <a:spcAft>
                <a:spcPts val="0"/>
              </a:spcAft>
              <a:buClr>
                <a:srgbClr val="666666"/>
              </a:buClr>
              <a:buSzPts val="2400"/>
              <a:buNone/>
              <a:defRPr sz="2400">
                <a:solidFill>
                  <a:srgbClr val="666666"/>
                </a:solidFill>
              </a:defRPr>
            </a:lvl6pPr>
            <a:lvl7pPr lvl="6" algn="r" rtl="0">
              <a:spcBef>
                <a:spcPts val="0"/>
              </a:spcBef>
              <a:spcAft>
                <a:spcPts val="0"/>
              </a:spcAft>
              <a:buClr>
                <a:srgbClr val="666666"/>
              </a:buClr>
              <a:buSzPts val="2400"/>
              <a:buNone/>
              <a:defRPr sz="2400">
                <a:solidFill>
                  <a:srgbClr val="666666"/>
                </a:solidFill>
              </a:defRPr>
            </a:lvl7pPr>
            <a:lvl8pPr lvl="7" algn="r" rtl="0">
              <a:spcBef>
                <a:spcPts val="0"/>
              </a:spcBef>
              <a:spcAft>
                <a:spcPts val="0"/>
              </a:spcAft>
              <a:buClr>
                <a:srgbClr val="666666"/>
              </a:buClr>
              <a:buSzPts val="2400"/>
              <a:buNone/>
              <a:defRPr sz="2400">
                <a:solidFill>
                  <a:srgbClr val="666666"/>
                </a:solidFill>
              </a:defRPr>
            </a:lvl8pPr>
            <a:lvl9pPr lvl="8" algn="r" rtl="0">
              <a:spcBef>
                <a:spcPts val="0"/>
              </a:spcBef>
              <a:spcAft>
                <a:spcPts val="0"/>
              </a:spcAft>
              <a:buClr>
                <a:srgbClr val="666666"/>
              </a:buClr>
              <a:buSzPts val="2400"/>
              <a:buNone/>
              <a:defRPr sz="2400">
                <a:solidFill>
                  <a:srgbClr val="666666"/>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
  <p:cSld name="CUSTOM_5">
    <p:spTree>
      <p:nvGrpSpPr>
        <p:cNvPr id="1" name="Shape 76"/>
        <p:cNvGrpSpPr/>
        <p:nvPr/>
      </p:nvGrpSpPr>
      <p:grpSpPr>
        <a:xfrm>
          <a:off x="0" y="0"/>
          <a:ext cx="0" cy="0"/>
          <a:chOff x="0" y="0"/>
          <a:chExt cx="0" cy="0"/>
        </a:xfrm>
      </p:grpSpPr>
      <p:pic>
        <p:nvPicPr>
          <p:cNvPr id="77" name="Google Shape;77;p10"/>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78" name="Google Shape;78;p10"/>
          <p:cNvSpPr/>
          <p:nvPr/>
        </p:nvSpPr>
        <p:spPr>
          <a:xfrm>
            <a:off x="796875" y="799650"/>
            <a:ext cx="7551600" cy="354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0"/>
          <p:cNvSpPr txBox="1">
            <a:spLocks noGrp="1"/>
          </p:cNvSpPr>
          <p:nvPr>
            <p:ph type="ctrTitle"/>
          </p:nvPr>
        </p:nvSpPr>
        <p:spPr>
          <a:xfrm>
            <a:off x="6381625" y="1739250"/>
            <a:ext cx="1923000" cy="1665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666666"/>
              </a:buClr>
              <a:buSzPts val="1800"/>
              <a:buFont typeface="Josefin Sans"/>
              <a:buNone/>
              <a:defRPr sz="1800" b="1">
                <a:solidFill>
                  <a:srgbClr val="666666"/>
                </a:solidFill>
                <a:latin typeface="Josefin Sans"/>
                <a:ea typeface="Josefin Sans"/>
                <a:cs typeface="Josefin Sans"/>
                <a:sym typeface="Josefin Sans"/>
              </a:defRPr>
            </a:lvl1pPr>
            <a:lvl2pPr lvl="1" algn="r" rtl="0">
              <a:spcBef>
                <a:spcPts val="0"/>
              </a:spcBef>
              <a:spcAft>
                <a:spcPts val="0"/>
              </a:spcAft>
              <a:buClr>
                <a:srgbClr val="666666"/>
              </a:buClr>
              <a:buSzPts val="2400"/>
              <a:buNone/>
              <a:defRPr sz="2400">
                <a:solidFill>
                  <a:srgbClr val="666666"/>
                </a:solidFill>
              </a:defRPr>
            </a:lvl2pPr>
            <a:lvl3pPr lvl="2" algn="r" rtl="0">
              <a:spcBef>
                <a:spcPts val="0"/>
              </a:spcBef>
              <a:spcAft>
                <a:spcPts val="0"/>
              </a:spcAft>
              <a:buClr>
                <a:srgbClr val="666666"/>
              </a:buClr>
              <a:buSzPts val="2400"/>
              <a:buNone/>
              <a:defRPr sz="2400">
                <a:solidFill>
                  <a:srgbClr val="666666"/>
                </a:solidFill>
              </a:defRPr>
            </a:lvl3pPr>
            <a:lvl4pPr lvl="3" algn="r" rtl="0">
              <a:spcBef>
                <a:spcPts val="0"/>
              </a:spcBef>
              <a:spcAft>
                <a:spcPts val="0"/>
              </a:spcAft>
              <a:buClr>
                <a:srgbClr val="666666"/>
              </a:buClr>
              <a:buSzPts val="2400"/>
              <a:buNone/>
              <a:defRPr sz="2400">
                <a:solidFill>
                  <a:srgbClr val="666666"/>
                </a:solidFill>
              </a:defRPr>
            </a:lvl4pPr>
            <a:lvl5pPr lvl="4" algn="r" rtl="0">
              <a:spcBef>
                <a:spcPts val="0"/>
              </a:spcBef>
              <a:spcAft>
                <a:spcPts val="0"/>
              </a:spcAft>
              <a:buClr>
                <a:srgbClr val="666666"/>
              </a:buClr>
              <a:buSzPts val="2400"/>
              <a:buNone/>
              <a:defRPr sz="2400">
                <a:solidFill>
                  <a:srgbClr val="666666"/>
                </a:solidFill>
              </a:defRPr>
            </a:lvl5pPr>
            <a:lvl6pPr lvl="5" algn="r" rtl="0">
              <a:spcBef>
                <a:spcPts val="0"/>
              </a:spcBef>
              <a:spcAft>
                <a:spcPts val="0"/>
              </a:spcAft>
              <a:buClr>
                <a:srgbClr val="666666"/>
              </a:buClr>
              <a:buSzPts val="2400"/>
              <a:buNone/>
              <a:defRPr sz="2400">
                <a:solidFill>
                  <a:srgbClr val="666666"/>
                </a:solidFill>
              </a:defRPr>
            </a:lvl6pPr>
            <a:lvl7pPr lvl="6" algn="r" rtl="0">
              <a:spcBef>
                <a:spcPts val="0"/>
              </a:spcBef>
              <a:spcAft>
                <a:spcPts val="0"/>
              </a:spcAft>
              <a:buClr>
                <a:srgbClr val="666666"/>
              </a:buClr>
              <a:buSzPts val="2400"/>
              <a:buNone/>
              <a:defRPr sz="2400">
                <a:solidFill>
                  <a:srgbClr val="666666"/>
                </a:solidFill>
              </a:defRPr>
            </a:lvl7pPr>
            <a:lvl8pPr lvl="7" algn="r" rtl="0">
              <a:spcBef>
                <a:spcPts val="0"/>
              </a:spcBef>
              <a:spcAft>
                <a:spcPts val="0"/>
              </a:spcAft>
              <a:buClr>
                <a:srgbClr val="666666"/>
              </a:buClr>
              <a:buSzPts val="2400"/>
              <a:buNone/>
              <a:defRPr sz="2400">
                <a:solidFill>
                  <a:srgbClr val="666666"/>
                </a:solidFill>
              </a:defRPr>
            </a:lvl8pPr>
            <a:lvl9pPr lvl="8" algn="r" rtl="0">
              <a:spcBef>
                <a:spcPts val="0"/>
              </a:spcBef>
              <a:spcAft>
                <a:spcPts val="0"/>
              </a:spcAft>
              <a:buClr>
                <a:srgbClr val="666666"/>
              </a:buClr>
              <a:buSzPts val="2400"/>
              <a:buNone/>
              <a:defRPr sz="2400">
                <a:solidFill>
                  <a:srgbClr val="666666"/>
                </a:solidFill>
              </a:defRPr>
            </a:lvl9pPr>
          </a:lstStyle>
          <a:p>
            <a:endParaRPr/>
          </a:p>
        </p:txBody>
      </p:sp>
      <p:sp>
        <p:nvSpPr>
          <p:cNvPr id="80" name="Google Shape;80;p10"/>
          <p:cNvSpPr txBox="1">
            <a:spLocks noGrp="1"/>
          </p:cNvSpPr>
          <p:nvPr>
            <p:ph type="subTitle" idx="1"/>
          </p:nvPr>
        </p:nvSpPr>
        <p:spPr>
          <a:xfrm flipH="1">
            <a:off x="2918425" y="2467750"/>
            <a:ext cx="1564500" cy="28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1pPr>
            <a:lvl2pPr lvl="1"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2pPr>
            <a:lvl3pPr lvl="2"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3pPr>
            <a:lvl4pPr lvl="3"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4pPr>
            <a:lvl5pPr lvl="4"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5pPr>
            <a:lvl6pPr lvl="5"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6pPr>
            <a:lvl7pPr lvl="6"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7pPr>
            <a:lvl8pPr lvl="7"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8pPr>
            <a:lvl9pPr lvl="8"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9pPr>
          </a:lstStyle>
          <a:p>
            <a:endParaRPr/>
          </a:p>
        </p:txBody>
      </p:sp>
      <p:sp>
        <p:nvSpPr>
          <p:cNvPr id="81" name="Google Shape;81;p10"/>
          <p:cNvSpPr txBox="1">
            <a:spLocks noGrp="1"/>
          </p:cNvSpPr>
          <p:nvPr>
            <p:ph type="subTitle" idx="2"/>
          </p:nvPr>
        </p:nvSpPr>
        <p:spPr>
          <a:xfrm>
            <a:off x="2918475" y="2815063"/>
            <a:ext cx="1564500" cy="46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2" name="Google Shape;82;p10"/>
          <p:cNvSpPr txBox="1">
            <a:spLocks noGrp="1"/>
          </p:cNvSpPr>
          <p:nvPr>
            <p:ph type="subTitle" idx="3"/>
          </p:nvPr>
        </p:nvSpPr>
        <p:spPr>
          <a:xfrm flipH="1">
            <a:off x="4630775" y="2467750"/>
            <a:ext cx="1564500" cy="28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1pPr>
            <a:lvl2pPr lvl="1"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2pPr>
            <a:lvl3pPr lvl="2"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3pPr>
            <a:lvl4pPr lvl="3"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4pPr>
            <a:lvl5pPr lvl="4"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5pPr>
            <a:lvl6pPr lvl="5"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6pPr>
            <a:lvl7pPr lvl="6"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7pPr>
            <a:lvl8pPr lvl="7"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8pPr>
            <a:lvl9pPr lvl="8"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9pPr>
          </a:lstStyle>
          <a:p>
            <a:endParaRPr/>
          </a:p>
        </p:txBody>
      </p:sp>
      <p:sp>
        <p:nvSpPr>
          <p:cNvPr id="83" name="Google Shape;83;p10"/>
          <p:cNvSpPr txBox="1">
            <a:spLocks noGrp="1"/>
          </p:cNvSpPr>
          <p:nvPr>
            <p:ph type="subTitle" idx="4"/>
          </p:nvPr>
        </p:nvSpPr>
        <p:spPr>
          <a:xfrm>
            <a:off x="4630825" y="2815038"/>
            <a:ext cx="1564500" cy="46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4" name="Google Shape;84;p10"/>
          <p:cNvSpPr txBox="1">
            <a:spLocks noGrp="1"/>
          </p:cNvSpPr>
          <p:nvPr>
            <p:ph type="subTitle" idx="5"/>
          </p:nvPr>
        </p:nvSpPr>
        <p:spPr>
          <a:xfrm flipH="1">
            <a:off x="1206000" y="2467700"/>
            <a:ext cx="1564500" cy="28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1pPr>
            <a:lvl2pPr lvl="1"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2pPr>
            <a:lvl3pPr lvl="2"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3pPr>
            <a:lvl4pPr lvl="3"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4pPr>
            <a:lvl5pPr lvl="4"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5pPr>
            <a:lvl6pPr lvl="5"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6pPr>
            <a:lvl7pPr lvl="6"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7pPr>
            <a:lvl8pPr lvl="7"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8pPr>
            <a:lvl9pPr lvl="8"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9pPr>
          </a:lstStyle>
          <a:p>
            <a:endParaRPr/>
          </a:p>
        </p:txBody>
      </p:sp>
      <p:sp>
        <p:nvSpPr>
          <p:cNvPr id="85" name="Google Shape;85;p10"/>
          <p:cNvSpPr txBox="1">
            <a:spLocks noGrp="1"/>
          </p:cNvSpPr>
          <p:nvPr>
            <p:ph type="subTitle" idx="6"/>
          </p:nvPr>
        </p:nvSpPr>
        <p:spPr>
          <a:xfrm>
            <a:off x="1206050" y="2815100"/>
            <a:ext cx="1564500" cy="46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6" name="Google Shape;86;p10"/>
          <p:cNvSpPr txBox="1">
            <a:spLocks noGrp="1"/>
          </p:cNvSpPr>
          <p:nvPr>
            <p:ph type="subTitle" idx="7"/>
          </p:nvPr>
        </p:nvSpPr>
        <p:spPr>
          <a:xfrm>
            <a:off x="2918500" y="2614050"/>
            <a:ext cx="1564500" cy="38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87" name="Google Shape;87;p10"/>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pPr marL="0" lvl="0" indent="0" algn="ctr" rtl="0">
              <a:spcBef>
                <a:spcPts val="0"/>
              </a:spcBef>
              <a:spcAft>
                <a:spcPts val="0"/>
              </a:spcAft>
              <a:buNone/>
            </a:pPr>
            <a:fld id="{00000000-1234-1234-1234-123412341234}" type="slidenum">
              <a:rPr lang="es"/>
              <a:t>‹#›</a:t>
            </a:fld>
            <a:endParaRPr/>
          </a:p>
        </p:txBody>
      </p:sp>
      <p:sp>
        <p:nvSpPr>
          <p:cNvPr id="88" name="Google Shape;88;p10"/>
          <p:cNvSpPr txBox="1">
            <a:spLocks noGrp="1"/>
          </p:cNvSpPr>
          <p:nvPr>
            <p:ph type="subTitle" idx="8"/>
          </p:nvPr>
        </p:nvSpPr>
        <p:spPr>
          <a:xfrm>
            <a:off x="4630850" y="2614025"/>
            <a:ext cx="1564500" cy="38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89" name="Google Shape;89;p10"/>
          <p:cNvSpPr txBox="1">
            <a:spLocks noGrp="1"/>
          </p:cNvSpPr>
          <p:nvPr>
            <p:ph type="subTitle" idx="9"/>
          </p:nvPr>
        </p:nvSpPr>
        <p:spPr>
          <a:xfrm>
            <a:off x="1206075" y="2614075"/>
            <a:ext cx="1564500" cy="38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666666"/>
              </a:buClr>
              <a:buSzPts val="2800"/>
              <a:buFont typeface="Josefin Sans"/>
              <a:buNone/>
              <a:defRPr sz="2800" b="1">
                <a:solidFill>
                  <a:srgbClr val="666666"/>
                </a:solidFill>
                <a:latin typeface="Josefin Sans"/>
                <a:ea typeface="Josefin Sans"/>
                <a:cs typeface="Josefin Sans"/>
                <a:sym typeface="Josefin Sans"/>
              </a:defRPr>
            </a:lvl1pPr>
            <a:lvl2pPr lvl="1">
              <a:spcBef>
                <a:spcPts val="0"/>
              </a:spcBef>
              <a:spcAft>
                <a:spcPts val="0"/>
              </a:spcAft>
              <a:buClr>
                <a:srgbClr val="666666"/>
              </a:buClr>
              <a:buSzPts val="2800"/>
              <a:buFont typeface="Josefin Sans"/>
              <a:buNone/>
              <a:defRPr sz="2800" b="1">
                <a:solidFill>
                  <a:srgbClr val="666666"/>
                </a:solidFill>
                <a:latin typeface="Josefin Sans"/>
                <a:ea typeface="Josefin Sans"/>
                <a:cs typeface="Josefin Sans"/>
                <a:sym typeface="Josefin Sans"/>
              </a:defRPr>
            </a:lvl2pPr>
            <a:lvl3pPr lvl="2">
              <a:spcBef>
                <a:spcPts val="0"/>
              </a:spcBef>
              <a:spcAft>
                <a:spcPts val="0"/>
              </a:spcAft>
              <a:buClr>
                <a:srgbClr val="666666"/>
              </a:buClr>
              <a:buSzPts val="2800"/>
              <a:buFont typeface="Josefin Sans"/>
              <a:buNone/>
              <a:defRPr sz="2800" b="1">
                <a:solidFill>
                  <a:srgbClr val="666666"/>
                </a:solidFill>
                <a:latin typeface="Josefin Sans"/>
                <a:ea typeface="Josefin Sans"/>
                <a:cs typeface="Josefin Sans"/>
                <a:sym typeface="Josefin Sans"/>
              </a:defRPr>
            </a:lvl3pPr>
            <a:lvl4pPr lvl="3">
              <a:spcBef>
                <a:spcPts val="0"/>
              </a:spcBef>
              <a:spcAft>
                <a:spcPts val="0"/>
              </a:spcAft>
              <a:buClr>
                <a:srgbClr val="666666"/>
              </a:buClr>
              <a:buSzPts val="2800"/>
              <a:buFont typeface="Josefin Sans"/>
              <a:buNone/>
              <a:defRPr sz="2800" b="1">
                <a:solidFill>
                  <a:srgbClr val="666666"/>
                </a:solidFill>
                <a:latin typeface="Josefin Sans"/>
                <a:ea typeface="Josefin Sans"/>
                <a:cs typeface="Josefin Sans"/>
                <a:sym typeface="Josefin Sans"/>
              </a:defRPr>
            </a:lvl4pPr>
            <a:lvl5pPr lvl="4">
              <a:spcBef>
                <a:spcPts val="0"/>
              </a:spcBef>
              <a:spcAft>
                <a:spcPts val="0"/>
              </a:spcAft>
              <a:buClr>
                <a:srgbClr val="666666"/>
              </a:buClr>
              <a:buSzPts val="2800"/>
              <a:buFont typeface="Josefin Sans"/>
              <a:buNone/>
              <a:defRPr sz="2800" b="1">
                <a:solidFill>
                  <a:srgbClr val="666666"/>
                </a:solidFill>
                <a:latin typeface="Josefin Sans"/>
                <a:ea typeface="Josefin Sans"/>
                <a:cs typeface="Josefin Sans"/>
                <a:sym typeface="Josefin Sans"/>
              </a:defRPr>
            </a:lvl5pPr>
            <a:lvl6pPr lvl="5">
              <a:spcBef>
                <a:spcPts val="0"/>
              </a:spcBef>
              <a:spcAft>
                <a:spcPts val="0"/>
              </a:spcAft>
              <a:buClr>
                <a:srgbClr val="666666"/>
              </a:buClr>
              <a:buSzPts val="2800"/>
              <a:buFont typeface="Josefin Sans"/>
              <a:buNone/>
              <a:defRPr sz="2800" b="1">
                <a:solidFill>
                  <a:srgbClr val="666666"/>
                </a:solidFill>
                <a:latin typeface="Josefin Sans"/>
                <a:ea typeface="Josefin Sans"/>
                <a:cs typeface="Josefin Sans"/>
                <a:sym typeface="Josefin Sans"/>
              </a:defRPr>
            </a:lvl6pPr>
            <a:lvl7pPr lvl="6">
              <a:spcBef>
                <a:spcPts val="0"/>
              </a:spcBef>
              <a:spcAft>
                <a:spcPts val="0"/>
              </a:spcAft>
              <a:buClr>
                <a:srgbClr val="666666"/>
              </a:buClr>
              <a:buSzPts val="2800"/>
              <a:buFont typeface="Josefin Sans"/>
              <a:buNone/>
              <a:defRPr sz="2800" b="1">
                <a:solidFill>
                  <a:srgbClr val="666666"/>
                </a:solidFill>
                <a:latin typeface="Josefin Sans"/>
                <a:ea typeface="Josefin Sans"/>
                <a:cs typeface="Josefin Sans"/>
                <a:sym typeface="Josefin Sans"/>
              </a:defRPr>
            </a:lvl7pPr>
            <a:lvl8pPr lvl="7">
              <a:spcBef>
                <a:spcPts val="0"/>
              </a:spcBef>
              <a:spcAft>
                <a:spcPts val="0"/>
              </a:spcAft>
              <a:buClr>
                <a:srgbClr val="666666"/>
              </a:buClr>
              <a:buSzPts val="2800"/>
              <a:buFont typeface="Josefin Sans"/>
              <a:buNone/>
              <a:defRPr sz="2800" b="1">
                <a:solidFill>
                  <a:srgbClr val="666666"/>
                </a:solidFill>
                <a:latin typeface="Josefin Sans"/>
                <a:ea typeface="Josefin Sans"/>
                <a:cs typeface="Josefin Sans"/>
                <a:sym typeface="Josefin Sans"/>
              </a:defRPr>
            </a:lvl8pPr>
            <a:lvl9pPr lvl="8">
              <a:spcBef>
                <a:spcPts val="0"/>
              </a:spcBef>
              <a:spcAft>
                <a:spcPts val="0"/>
              </a:spcAft>
              <a:buClr>
                <a:srgbClr val="666666"/>
              </a:buClr>
              <a:buSzPts val="2800"/>
              <a:buFont typeface="Josefin Sans"/>
              <a:buNone/>
              <a:defRPr sz="2800" b="1">
                <a:solidFill>
                  <a:srgbClr val="666666"/>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666666"/>
              </a:buClr>
              <a:buSzPts val="1800"/>
              <a:buFont typeface="Zilla Slab Light"/>
              <a:buChar char="●"/>
              <a:defRPr sz="1800">
                <a:solidFill>
                  <a:srgbClr val="666666"/>
                </a:solidFill>
                <a:latin typeface="Zilla Slab Light"/>
                <a:ea typeface="Zilla Slab Light"/>
                <a:cs typeface="Zilla Slab Light"/>
                <a:sym typeface="Zilla Slab Light"/>
              </a:defRPr>
            </a:lvl1pPr>
            <a:lvl2pPr marL="914400" lvl="1"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2pPr>
            <a:lvl3pPr marL="1371600" lvl="2"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3pPr>
            <a:lvl4pPr marL="1828800" lvl="3"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4pPr>
            <a:lvl5pPr marL="2286000" lvl="4"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5pPr>
            <a:lvl6pPr marL="2743200" lvl="5"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6pPr>
            <a:lvl7pPr marL="3200400" lvl="6"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7pPr>
            <a:lvl8pPr marL="3657600" lvl="7"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8pPr>
            <a:lvl9pPr marL="4114800" lvl="8" indent="-317500">
              <a:lnSpc>
                <a:spcPct val="115000"/>
              </a:lnSpc>
              <a:spcBef>
                <a:spcPts val="1600"/>
              </a:spcBef>
              <a:spcAft>
                <a:spcPts val="160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1913A6"/>
                </a:solidFill>
                <a:latin typeface="Zilla Slab Light"/>
                <a:ea typeface="Zilla Slab Light"/>
                <a:cs typeface="Zilla Slab Light"/>
                <a:sym typeface="Zilla Slab Light"/>
              </a:defRPr>
            </a:lvl1pPr>
            <a:lvl2pPr lvl="1" algn="r">
              <a:buNone/>
              <a:defRPr sz="1300">
                <a:solidFill>
                  <a:srgbClr val="1913A6"/>
                </a:solidFill>
                <a:latin typeface="Zilla Slab Light"/>
                <a:ea typeface="Zilla Slab Light"/>
                <a:cs typeface="Zilla Slab Light"/>
                <a:sym typeface="Zilla Slab Light"/>
              </a:defRPr>
            </a:lvl2pPr>
            <a:lvl3pPr lvl="2" algn="r">
              <a:buNone/>
              <a:defRPr sz="1300">
                <a:solidFill>
                  <a:srgbClr val="1913A6"/>
                </a:solidFill>
                <a:latin typeface="Zilla Slab Light"/>
                <a:ea typeface="Zilla Slab Light"/>
                <a:cs typeface="Zilla Slab Light"/>
                <a:sym typeface="Zilla Slab Light"/>
              </a:defRPr>
            </a:lvl3pPr>
            <a:lvl4pPr lvl="3" algn="r">
              <a:buNone/>
              <a:defRPr sz="1300">
                <a:solidFill>
                  <a:srgbClr val="1913A6"/>
                </a:solidFill>
                <a:latin typeface="Zilla Slab Light"/>
                <a:ea typeface="Zilla Slab Light"/>
                <a:cs typeface="Zilla Slab Light"/>
                <a:sym typeface="Zilla Slab Light"/>
              </a:defRPr>
            </a:lvl4pPr>
            <a:lvl5pPr lvl="4" algn="r">
              <a:buNone/>
              <a:defRPr sz="1300">
                <a:solidFill>
                  <a:srgbClr val="1913A6"/>
                </a:solidFill>
                <a:latin typeface="Zilla Slab Light"/>
                <a:ea typeface="Zilla Slab Light"/>
                <a:cs typeface="Zilla Slab Light"/>
                <a:sym typeface="Zilla Slab Light"/>
              </a:defRPr>
            </a:lvl5pPr>
            <a:lvl6pPr lvl="5" algn="r">
              <a:buNone/>
              <a:defRPr sz="1300">
                <a:solidFill>
                  <a:srgbClr val="1913A6"/>
                </a:solidFill>
                <a:latin typeface="Zilla Slab Light"/>
                <a:ea typeface="Zilla Slab Light"/>
                <a:cs typeface="Zilla Slab Light"/>
                <a:sym typeface="Zilla Slab Light"/>
              </a:defRPr>
            </a:lvl6pPr>
            <a:lvl7pPr lvl="6" algn="r">
              <a:buNone/>
              <a:defRPr sz="1300">
                <a:solidFill>
                  <a:srgbClr val="1913A6"/>
                </a:solidFill>
                <a:latin typeface="Zilla Slab Light"/>
                <a:ea typeface="Zilla Slab Light"/>
                <a:cs typeface="Zilla Slab Light"/>
                <a:sym typeface="Zilla Slab Light"/>
              </a:defRPr>
            </a:lvl7pPr>
            <a:lvl8pPr lvl="7" algn="r">
              <a:buNone/>
              <a:defRPr sz="1300">
                <a:solidFill>
                  <a:srgbClr val="1913A6"/>
                </a:solidFill>
                <a:latin typeface="Zilla Slab Light"/>
                <a:ea typeface="Zilla Slab Light"/>
                <a:cs typeface="Zilla Slab Light"/>
                <a:sym typeface="Zilla Slab Light"/>
              </a:defRPr>
            </a:lvl8pPr>
            <a:lvl9pPr lvl="8" algn="r">
              <a:buNone/>
              <a:defRPr sz="1300">
                <a:solidFill>
                  <a:srgbClr val="1913A6"/>
                </a:solidFill>
                <a:latin typeface="Zilla Slab Light"/>
                <a:ea typeface="Zilla Slab Light"/>
                <a:cs typeface="Zilla Slab Light"/>
                <a:sym typeface="Zilla Slab Light"/>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22.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luandaja94.gitbook.io/patterns-box/patterns/repository" TargetMode="External"/><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432400" y="143175"/>
            <a:ext cx="3711000" cy="242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4200"/>
              <a:t>REPOSITORY PATTERN</a:t>
            </a:r>
            <a:endParaRPr sz="4200">
              <a:solidFill>
                <a:srgbClr val="6F40A8"/>
              </a:solidFill>
            </a:endParaRPr>
          </a:p>
        </p:txBody>
      </p:sp>
      <p:sp>
        <p:nvSpPr>
          <p:cNvPr id="111" name="Google Shape;111;p15"/>
          <p:cNvSpPr txBox="1">
            <a:spLocks noGrp="1"/>
          </p:cNvSpPr>
          <p:nvPr>
            <p:ph type="subTitle" idx="1"/>
          </p:nvPr>
        </p:nvSpPr>
        <p:spPr>
          <a:xfrm>
            <a:off x="1432400" y="2515875"/>
            <a:ext cx="4374000" cy="2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 patterns-box talk</a:t>
            </a:r>
            <a:endParaRPr/>
          </a:p>
          <a:p>
            <a:pPr marL="0" lvl="0" indent="0" algn="l" rtl="0">
              <a:spcBef>
                <a:spcPts val="0"/>
              </a:spcBef>
              <a:spcAft>
                <a:spcPts val="0"/>
              </a:spcAft>
              <a:buNone/>
            </a:pPr>
            <a:r>
              <a:rPr lang="es"/>
              <a:t>by</a:t>
            </a:r>
            <a:endParaRPr/>
          </a:p>
          <a:p>
            <a:pPr marL="0" lvl="0" indent="0" algn="l" rtl="0">
              <a:spcBef>
                <a:spcPts val="0"/>
              </a:spcBef>
              <a:spcAft>
                <a:spcPts val="0"/>
              </a:spcAft>
              <a:buNone/>
            </a:pPr>
            <a:r>
              <a:rPr lang="es"/>
              <a:t>Miguel Salas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15"/>
        <p:cNvGrpSpPr/>
        <p:nvPr/>
      </p:nvGrpSpPr>
      <p:grpSpPr>
        <a:xfrm>
          <a:off x="0" y="0"/>
          <a:ext cx="0" cy="0"/>
          <a:chOff x="0" y="0"/>
          <a:chExt cx="0" cy="0"/>
        </a:xfrm>
      </p:grpSpPr>
      <p:sp>
        <p:nvSpPr>
          <p:cNvPr id="216" name="Google Shape;216;p25"/>
          <p:cNvSpPr txBox="1">
            <a:spLocks noGrp="1"/>
          </p:cNvSpPr>
          <p:nvPr>
            <p:ph type="sldNum" idx="12"/>
          </p:nvPr>
        </p:nvSpPr>
        <p:spPr>
          <a:xfrm>
            <a:off x="4099450" y="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10</a:t>
            </a:fld>
            <a:endParaRPr/>
          </a:p>
        </p:txBody>
      </p:sp>
      <p:sp>
        <p:nvSpPr>
          <p:cNvPr id="217" name="Google Shape;217;p25"/>
          <p:cNvSpPr txBox="1"/>
          <p:nvPr/>
        </p:nvSpPr>
        <p:spPr>
          <a:xfrm>
            <a:off x="2242450" y="537300"/>
            <a:ext cx="46569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3600" b="1">
                <a:solidFill>
                  <a:srgbClr val="666666"/>
                </a:solidFill>
                <a:highlight>
                  <a:srgbClr val="FFFFFF"/>
                </a:highlight>
                <a:latin typeface="Josefin Sans"/>
                <a:ea typeface="Josefin Sans"/>
                <a:cs typeface="Josefin Sans"/>
                <a:sym typeface="Josefin Sans"/>
              </a:rPr>
              <a:t>When not to use it?</a:t>
            </a:r>
            <a:endParaRPr sz="3600" b="1">
              <a:solidFill>
                <a:srgbClr val="666666"/>
              </a:solidFill>
              <a:highlight>
                <a:srgbClr val="FFFFFF"/>
              </a:highlight>
              <a:latin typeface="Josefin Sans"/>
              <a:ea typeface="Josefin Sans"/>
              <a:cs typeface="Josefin Sans"/>
              <a:sym typeface="Josefin Sans"/>
            </a:endParaRPr>
          </a:p>
        </p:txBody>
      </p:sp>
      <p:sp>
        <p:nvSpPr>
          <p:cNvPr id="218" name="Google Shape;218;p25"/>
          <p:cNvSpPr/>
          <p:nvPr/>
        </p:nvSpPr>
        <p:spPr>
          <a:xfrm>
            <a:off x="571650" y="1269600"/>
            <a:ext cx="8031300" cy="2647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txBox="1"/>
          <p:nvPr/>
        </p:nvSpPr>
        <p:spPr>
          <a:xfrm>
            <a:off x="729450" y="1745275"/>
            <a:ext cx="6169800" cy="18672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When we have entities for which it doesn't make sense to allow full CRUD operations</a:t>
            </a:r>
            <a:endParaRPr sz="1600">
              <a:solidFill>
                <a:srgbClr val="595959"/>
              </a:solidFill>
              <a:latin typeface="Lato"/>
              <a:ea typeface="Lato"/>
              <a:cs typeface="Lato"/>
              <a:sym typeface="Lato"/>
            </a:endParaRPr>
          </a:p>
          <a:p>
            <a:pPr marL="457200" lvl="0" indent="0" algn="l" rtl="0">
              <a:lnSpc>
                <a:spcPct val="200000"/>
              </a:lnSpc>
              <a:spcBef>
                <a:spcPts val="1600"/>
              </a:spcBef>
              <a:spcAft>
                <a:spcPts val="0"/>
              </a:spcAft>
              <a:buNone/>
            </a:pPr>
            <a:endParaRPr sz="1600">
              <a:solidFill>
                <a:srgbClr val="595959"/>
              </a:solidFill>
              <a:latin typeface="Lato"/>
              <a:ea typeface="Lato"/>
              <a:cs typeface="Lato"/>
              <a:sym typeface="Lato"/>
            </a:endParaRPr>
          </a:p>
          <a:p>
            <a:pPr marL="457200" lvl="0" indent="0" algn="l" rtl="0">
              <a:lnSpc>
                <a:spcPct val="200000"/>
              </a:lnSpc>
              <a:spcBef>
                <a:spcPts val="1600"/>
              </a:spcBef>
              <a:spcAft>
                <a:spcPts val="1600"/>
              </a:spcAft>
              <a:buNone/>
            </a:pPr>
            <a:endParaRPr sz="1600">
              <a:solidFill>
                <a:srgbClr val="595959"/>
              </a:solidFill>
              <a:latin typeface="Lato"/>
              <a:ea typeface="Lato"/>
              <a:cs typeface="Lato"/>
              <a:sym typeface="Lato"/>
            </a:endParaRPr>
          </a:p>
        </p:txBody>
      </p:sp>
      <p:pic>
        <p:nvPicPr>
          <p:cNvPr id="220" name="Google Shape;220;p25"/>
          <p:cNvPicPr preferRelativeResize="0"/>
          <p:nvPr/>
        </p:nvPicPr>
        <p:blipFill>
          <a:blip r:embed="rId3">
            <a:alphaModFix/>
          </a:blip>
          <a:stretch>
            <a:fillRect/>
          </a:stretch>
        </p:blipFill>
        <p:spPr>
          <a:xfrm>
            <a:off x="6735750" y="2012050"/>
            <a:ext cx="1867200" cy="1867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10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9">
                                            <p:txEl>
                                              <p:pRg st="0" end="0"/>
                                            </p:txEl>
                                          </p:spTgt>
                                        </p:tgtEl>
                                        <p:attrNameLst>
                                          <p:attrName>style.visibility</p:attrName>
                                        </p:attrNameLst>
                                      </p:cBhvr>
                                      <p:to>
                                        <p:strVal val="visible"/>
                                      </p:to>
                                    </p:set>
                                    <p:animEffect transition="in" filter="fade">
                                      <p:cBhvr>
                                        <p:cTn id="12" dur="1000"/>
                                        <p:tgtEl>
                                          <p:spTgt spid="2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9">
                                            <p:txEl>
                                              <p:pRg st="1" end="1"/>
                                            </p:txEl>
                                          </p:spTgt>
                                        </p:tgtEl>
                                        <p:attrNameLst>
                                          <p:attrName>style.visibility</p:attrName>
                                        </p:attrNameLst>
                                      </p:cBhvr>
                                      <p:to>
                                        <p:strVal val="visible"/>
                                      </p:to>
                                    </p:set>
                                    <p:animEffect transition="in" filter="fade">
                                      <p:cBhvr>
                                        <p:cTn id="17" dur="1000"/>
                                        <p:tgtEl>
                                          <p:spTgt spid="21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9">
                                            <p:txEl>
                                              <p:pRg st="2" end="2"/>
                                            </p:txEl>
                                          </p:spTgt>
                                        </p:tgtEl>
                                        <p:attrNameLst>
                                          <p:attrName>style.visibility</p:attrName>
                                        </p:attrNameLst>
                                      </p:cBhvr>
                                      <p:to>
                                        <p:strVal val="visible"/>
                                      </p:to>
                                    </p:set>
                                    <p:animEffect transition="in" filter="fade">
                                      <p:cBhvr>
                                        <p:cTn id="22" dur="1000"/>
                                        <p:tgtEl>
                                          <p:spTgt spid="2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24"/>
        <p:cNvGrpSpPr/>
        <p:nvPr/>
      </p:nvGrpSpPr>
      <p:grpSpPr>
        <a:xfrm>
          <a:off x="0" y="0"/>
          <a:ext cx="0" cy="0"/>
          <a:chOff x="0" y="0"/>
          <a:chExt cx="0" cy="0"/>
        </a:xfrm>
      </p:grpSpPr>
      <p:sp>
        <p:nvSpPr>
          <p:cNvPr id="225" name="Google Shape;225;p26"/>
          <p:cNvSpPr txBox="1">
            <a:spLocks noGrp="1"/>
          </p:cNvSpPr>
          <p:nvPr>
            <p:ph type="subTitle" idx="1"/>
          </p:nvPr>
        </p:nvSpPr>
        <p:spPr>
          <a:xfrm>
            <a:off x="923450" y="2972075"/>
            <a:ext cx="4074900" cy="1244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sz="1800"/>
          </a:p>
          <a:p>
            <a:pPr marL="0" lvl="0" indent="0" algn="r" rtl="0">
              <a:spcBef>
                <a:spcPts val="0"/>
              </a:spcBef>
              <a:spcAft>
                <a:spcPts val="0"/>
              </a:spcAft>
              <a:buNone/>
            </a:pPr>
            <a:endParaRPr sz="1800"/>
          </a:p>
          <a:p>
            <a:pPr marL="0" lvl="0" indent="0" algn="r" rtl="0">
              <a:spcBef>
                <a:spcPts val="0"/>
              </a:spcBef>
              <a:spcAft>
                <a:spcPts val="0"/>
              </a:spcAft>
              <a:buNone/>
            </a:pPr>
            <a:endParaRPr sz="1800"/>
          </a:p>
          <a:p>
            <a:pPr marL="0" lvl="0" indent="0" algn="r" rtl="0">
              <a:spcBef>
                <a:spcPts val="0"/>
              </a:spcBef>
              <a:spcAft>
                <a:spcPts val="0"/>
              </a:spcAft>
              <a:buNone/>
            </a:pPr>
            <a:endParaRPr sz="1800"/>
          </a:p>
          <a:p>
            <a:pPr marL="0" lvl="0" indent="0" algn="r" rtl="0">
              <a:spcBef>
                <a:spcPts val="0"/>
              </a:spcBef>
              <a:spcAft>
                <a:spcPts val="0"/>
              </a:spcAft>
              <a:buNone/>
            </a:pPr>
            <a:endParaRPr sz="1800"/>
          </a:p>
        </p:txBody>
      </p:sp>
      <p:sp>
        <p:nvSpPr>
          <p:cNvPr id="226" name="Google Shape;226;p26"/>
          <p:cNvSpPr txBox="1">
            <a:spLocks noGrp="1"/>
          </p:cNvSpPr>
          <p:nvPr>
            <p:ph type="ctrTitle"/>
          </p:nvPr>
        </p:nvSpPr>
        <p:spPr>
          <a:xfrm>
            <a:off x="923450" y="1145225"/>
            <a:ext cx="42906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highlight>
                  <a:srgbClr val="FFFFFF"/>
                </a:highlight>
              </a:rPr>
              <a:t>Common </a:t>
            </a:r>
            <a:br>
              <a:rPr lang="es">
                <a:highlight>
                  <a:srgbClr val="FFFFFF"/>
                </a:highlight>
              </a:rPr>
            </a:br>
            <a:r>
              <a:rPr lang="es">
                <a:highlight>
                  <a:srgbClr val="FFFFFF"/>
                </a:highlight>
              </a:rPr>
              <a:t>Mistakes</a:t>
            </a:r>
            <a:endParaRPr>
              <a:highlight>
                <a:srgbClr val="FFFFFF"/>
              </a:highlight>
            </a:endParaRPr>
          </a:p>
        </p:txBody>
      </p:sp>
      <p:sp>
        <p:nvSpPr>
          <p:cNvPr id="227" name="Google Shape;227;p26"/>
          <p:cNvSpPr txBox="1">
            <a:spLocks noGrp="1"/>
          </p:cNvSpPr>
          <p:nvPr>
            <p:ph type="sldNum" idx="12"/>
          </p:nvPr>
        </p:nvSpPr>
        <p:spPr>
          <a:xfrm>
            <a:off x="8595300" y="230310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11</a:t>
            </a:fld>
            <a:endParaRPr/>
          </a:p>
        </p:txBody>
      </p:sp>
      <p:pic>
        <p:nvPicPr>
          <p:cNvPr id="228" name="Google Shape;228;p26"/>
          <p:cNvPicPr preferRelativeResize="0"/>
          <p:nvPr/>
        </p:nvPicPr>
        <p:blipFill>
          <a:blip r:embed="rId3">
            <a:alphaModFix/>
          </a:blip>
          <a:stretch>
            <a:fillRect/>
          </a:stretch>
        </p:blipFill>
        <p:spPr>
          <a:xfrm>
            <a:off x="3213850" y="2148268"/>
            <a:ext cx="2000200" cy="206820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233" name="Google Shape;233;p27"/>
          <p:cNvSpPr txBox="1">
            <a:spLocks noGrp="1"/>
          </p:cNvSpPr>
          <p:nvPr>
            <p:ph type="sldNum" idx="12"/>
          </p:nvPr>
        </p:nvSpPr>
        <p:spPr>
          <a:xfrm>
            <a:off x="4099450" y="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12</a:t>
            </a:fld>
            <a:endParaRPr/>
          </a:p>
        </p:txBody>
      </p:sp>
      <p:sp>
        <p:nvSpPr>
          <p:cNvPr id="234" name="Google Shape;234;p27"/>
          <p:cNvSpPr txBox="1"/>
          <p:nvPr/>
        </p:nvSpPr>
        <p:spPr>
          <a:xfrm>
            <a:off x="1706650" y="537300"/>
            <a:ext cx="53343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200" b="1">
                <a:solidFill>
                  <a:srgbClr val="666666"/>
                </a:solidFill>
                <a:highlight>
                  <a:srgbClr val="FFFFFF"/>
                </a:highlight>
                <a:latin typeface="Josefin Sans"/>
                <a:ea typeface="Josefin Sans"/>
                <a:cs typeface="Josefin Sans"/>
                <a:sym typeface="Josefin Sans"/>
              </a:rPr>
              <a:t>Common mistake 1: Not having one repository per domain class</a:t>
            </a:r>
            <a:endParaRPr sz="2200" b="1">
              <a:solidFill>
                <a:srgbClr val="666666"/>
              </a:solidFill>
              <a:highlight>
                <a:srgbClr val="FFFFFF"/>
              </a:highlight>
              <a:latin typeface="Josefin Sans"/>
              <a:ea typeface="Josefin Sans"/>
              <a:cs typeface="Josefin Sans"/>
              <a:sym typeface="Josefin Sans"/>
            </a:endParaRPr>
          </a:p>
        </p:txBody>
      </p:sp>
      <p:sp>
        <p:nvSpPr>
          <p:cNvPr id="235" name="Google Shape;235;p27"/>
          <p:cNvSpPr/>
          <p:nvPr/>
        </p:nvSpPr>
        <p:spPr>
          <a:xfrm>
            <a:off x="571650" y="1269600"/>
            <a:ext cx="8031300" cy="3050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6" name="Google Shape;236;p27"/>
          <p:cNvPicPr preferRelativeResize="0"/>
          <p:nvPr/>
        </p:nvPicPr>
        <p:blipFill>
          <a:blip r:embed="rId3">
            <a:alphaModFix/>
          </a:blip>
          <a:stretch>
            <a:fillRect/>
          </a:stretch>
        </p:blipFill>
        <p:spPr>
          <a:xfrm>
            <a:off x="903150" y="2308944"/>
            <a:ext cx="3151324" cy="816050"/>
          </a:xfrm>
          <a:prstGeom prst="rect">
            <a:avLst/>
          </a:prstGeom>
          <a:noFill/>
          <a:ln>
            <a:noFill/>
          </a:ln>
        </p:spPr>
      </p:pic>
      <p:pic>
        <p:nvPicPr>
          <p:cNvPr id="237" name="Google Shape;237;p27"/>
          <p:cNvPicPr preferRelativeResize="0"/>
          <p:nvPr/>
        </p:nvPicPr>
        <p:blipFill rotWithShape="1">
          <a:blip r:embed="rId4">
            <a:alphaModFix/>
          </a:blip>
          <a:srcRect t="68658"/>
          <a:stretch/>
        </p:blipFill>
        <p:spPr>
          <a:xfrm>
            <a:off x="4932175" y="3296724"/>
            <a:ext cx="2852574" cy="816050"/>
          </a:xfrm>
          <a:prstGeom prst="rect">
            <a:avLst/>
          </a:prstGeom>
          <a:noFill/>
          <a:ln>
            <a:noFill/>
          </a:ln>
        </p:spPr>
      </p:pic>
      <p:pic>
        <p:nvPicPr>
          <p:cNvPr id="238" name="Google Shape;238;p27"/>
          <p:cNvPicPr preferRelativeResize="0"/>
          <p:nvPr/>
        </p:nvPicPr>
        <p:blipFill rotWithShape="1">
          <a:blip r:embed="rId4">
            <a:alphaModFix/>
          </a:blip>
          <a:srcRect t="35784" b="36091"/>
          <a:stretch/>
        </p:blipFill>
        <p:spPr>
          <a:xfrm>
            <a:off x="4932175" y="2444725"/>
            <a:ext cx="2852574" cy="732300"/>
          </a:xfrm>
          <a:prstGeom prst="rect">
            <a:avLst/>
          </a:prstGeom>
          <a:noFill/>
          <a:ln>
            <a:noFill/>
          </a:ln>
        </p:spPr>
      </p:pic>
      <p:pic>
        <p:nvPicPr>
          <p:cNvPr id="239" name="Google Shape;239;p27"/>
          <p:cNvPicPr preferRelativeResize="0"/>
          <p:nvPr/>
        </p:nvPicPr>
        <p:blipFill rotWithShape="1">
          <a:blip r:embed="rId4">
            <a:alphaModFix/>
          </a:blip>
          <a:srcRect t="3217" b="68657"/>
          <a:stretch/>
        </p:blipFill>
        <p:spPr>
          <a:xfrm>
            <a:off x="4932175" y="1592737"/>
            <a:ext cx="2852574" cy="732300"/>
          </a:xfrm>
          <a:prstGeom prst="rect">
            <a:avLst/>
          </a:prstGeom>
          <a:noFill/>
          <a:ln>
            <a:noFill/>
          </a:ln>
        </p:spPr>
      </p:pic>
      <p:pic>
        <p:nvPicPr>
          <p:cNvPr id="240" name="Google Shape;240;p27"/>
          <p:cNvPicPr preferRelativeResize="0"/>
          <p:nvPr/>
        </p:nvPicPr>
        <p:blipFill>
          <a:blip r:embed="rId5">
            <a:alphaModFix/>
          </a:blip>
          <a:stretch>
            <a:fillRect/>
          </a:stretch>
        </p:blipFill>
        <p:spPr>
          <a:xfrm>
            <a:off x="3347050" y="2582625"/>
            <a:ext cx="806270" cy="816050"/>
          </a:xfrm>
          <a:prstGeom prst="rect">
            <a:avLst/>
          </a:prstGeom>
          <a:noFill/>
          <a:ln>
            <a:noFill/>
          </a:ln>
        </p:spPr>
      </p:pic>
      <p:pic>
        <p:nvPicPr>
          <p:cNvPr id="241" name="Google Shape;241;p27"/>
          <p:cNvPicPr preferRelativeResize="0"/>
          <p:nvPr/>
        </p:nvPicPr>
        <p:blipFill>
          <a:blip r:embed="rId6">
            <a:alphaModFix/>
          </a:blip>
          <a:stretch>
            <a:fillRect/>
          </a:stretch>
        </p:blipFill>
        <p:spPr>
          <a:xfrm>
            <a:off x="7351276" y="1882080"/>
            <a:ext cx="548702" cy="562644"/>
          </a:xfrm>
          <a:prstGeom prst="rect">
            <a:avLst/>
          </a:prstGeom>
          <a:noFill/>
          <a:ln>
            <a:noFill/>
          </a:ln>
        </p:spPr>
      </p:pic>
      <p:pic>
        <p:nvPicPr>
          <p:cNvPr id="242" name="Google Shape;242;p27"/>
          <p:cNvPicPr preferRelativeResize="0"/>
          <p:nvPr/>
        </p:nvPicPr>
        <p:blipFill>
          <a:blip r:embed="rId6">
            <a:alphaModFix/>
          </a:blip>
          <a:stretch>
            <a:fillRect/>
          </a:stretch>
        </p:blipFill>
        <p:spPr>
          <a:xfrm>
            <a:off x="7351276" y="2676530"/>
            <a:ext cx="548702" cy="562644"/>
          </a:xfrm>
          <a:prstGeom prst="rect">
            <a:avLst/>
          </a:prstGeom>
          <a:noFill/>
          <a:ln>
            <a:noFill/>
          </a:ln>
        </p:spPr>
      </p:pic>
      <p:pic>
        <p:nvPicPr>
          <p:cNvPr id="243" name="Google Shape;243;p27"/>
          <p:cNvPicPr preferRelativeResize="0"/>
          <p:nvPr/>
        </p:nvPicPr>
        <p:blipFill>
          <a:blip r:embed="rId6">
            <a:alphaModFix/>
          </a:blip>
          <a:stretch>
            <a:fillRect/>
          </a:stretch>
        </p:blipFill>
        <p:spPr>
          <a:xfrm>
            <a:off x="7351276" y="3590680"/>
            <a:ext cx="548702" cy="5626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fade">
                                      <p:cBhvr>
                                        <p:cTn id="7" dur="1000"/>
                                        <p:tgtEl>
                                          <p:spTgt spid="236"/>
                                        </p:tgtEl>
                                      </p:cBhvr>
                                    </p:animEffect>
                                  </p:childTnLst>
                                </p:cTn>
                              </p:par>
                              <p:par>
                                <p:cTn id="8" presetID="10" presetClass="entr" presetSubtype="0" fill="hold" nodeType="withEffect">
                                  <p:stCondLst>
                                    <p:cond delay="0"/>
                                  </p:stCondLst>
                                  <p:childTnLst>
                                    <p:set>
                                      <p:cBhvr>
                                        <p:cTn id="9" dur="1" fill="hold">
                                          <p:stCondLst>
                                            <p:cond delay="0"/>
                                          </p:stCondLst>
                                        </p:cTn>
                                        <p:tgtEl>
                                          <p:spTgt spid="240"/>
                                        </p:tgtEl>
                                        <p:attrNameLst>
                                          <p:attrName>style.visibility</p:attrName>
                                        </p:attrNameLst>
                                      </p:cBhvr>
                                      <p:to>
                                        <p:strVal val="visible"/>
                                      </p:to>
                                    </p:set>
                                    <p:animEffect transition="in" filter="fade">
                                      <p:cBhvr>
                                        <p:cTn id="10" dur="1000"/>
                                        <p:tgtEl>
                                          <p:spTgt spid="2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7"/>
                                        </p:tgtEl>
                                        <p:attrNameLst>
                                          <p:attrName>style.visibility</p:attrName>
                                        </p:attrNameLst>
                                      </p:cBhvr>
                                      <p:to>
                                        <p:strVal val="visible"/>
                                      </p:to>
                                    </p:set>
                                    <p:animEffect transition="in" filter="fade">
                                      <p:cBhvr>
                                        <p:cTn id="15" dur="1000"/>
                                        <p:tgtEl>
                                          <p:spTgt spid="237"/>
                                        </p:tgtEl>
                                      </p:cBhvr>
                                    </p:animEffect>
                                  </p:childTnLst>
                                </p:cTn>
                              </p:par>
                              <p:par>
                                <p:cTn id="16" presetID="10" presetClass="entr" presetSubtype="0" fill="hold" nodeType="withEffect">
                                  <p:stCondLst>
                                    <p:cond delay="0"/>
                                  </p:stCondLst>
                                  <p:childTnLst>
                                    <p:set>
                                      <p:cBhvr>
                                        <p:cTn id="17" dur="1" fill="hold">
                                          <p:stCondLst>
                                            <p:cond delay="0"/>
                                          </p:stCondLst>
                                        </p:cTn>
                                        <p:tgtEl>
                                          <p:spTgt spid="238"/>
                                        </p:tgtEl>
                                        <p:attrNameLst>
                                          <p:attrName>style.visibility</p:attrName>
                                        </p:attrNameLst>
                                      </p:cBhvr>
                                      <p:to>
                                        <p:strVal val="visible"/>
                                      </p:to>
                                    </p:set>
                                    <p:animEffect transition="in" filter="fade">
                                      <p:cBhvr>
                                        <p:cTn id="18" dur="1000"/>
                                        <p:tgtEl>
                                          <p:spTgt spid="238"/>
                                        </p:tgtEl>
                                      </p:cBhvr>
                                    </p:animEffect>
                                  </p:childTnLst>
                                </p:cTn>
                              </p:par>
                              <p:par>
                                <p:cTn id="19" presetID="10" presetClass="entr" presetSubtype="0" fill="hold" nodeType="withEffect">
                                  <p:stCondLst>
                                    <p:cond delay="0"/>
                                  </p:stCondLst>
                                  <p:childTnLst>
                                    <p:set>
                                      <p:cBhvr>
                                        <p:cTn id="20" dur="1" fill="hold">
                                          <p:stCondLst>
                                            <p:cond delay="0"/>
                                          </p:stCondLst>
                                        </p:cTn>
                                        <p:tgtEl>
                                          <p:spTgt spid="239"/>
                                        </p:tgtEl>
                                        <p:attrNameLst>
                                          <p:attrName>style.visibility</p:attrName>
                                        </p:attrNameLst>
                                      </p:cBhvr>
                                      <p:to>
                                        <p:strVal val="visible"/>
                                      </p:to>
                                    </p:set>
                                    <p:animEffect transition="in" filter="fade">
                                      <p:cBhvr>
                                        <p:cTn id="21" dur="1000"/>
                                        <p:tgtEl>
                                          <p:spTgt spid="239"/>
                                        </p:tgtEl>
                                      </p:cBhvr>
                                    </p:animEffect>
                                  </p:childTnLst>
                                </p:cTn>
                              </p:par>
                              <p:par>
                                <p:cTn id="22" presetID="10" presetClass="entr" presetSubtype="0" fill="hold" nodeType="withEffect">
                                  <p:stCondLst>
                                    <p:cond delay="0"/>
                                  </p:stCondLst>
                                  <p:childTnLst>
                                    <p:set>
                                      <p:cBhvr>
                                        <p:cTn id="23" dur="1" fill="hold">
                                          <p:stCondLst>
                                            <p:cond delay="0"/>
                                          </p:stCondLst>
                                        </p:cTn>
                                        <p:tgtEl>
                                          <p:spTgt spid="241"/>
                                        </p:tgtEl>
                                        <p:attrNameLst>
                                          <p:attrName>style.visibility</p:attrName>
                                        </p:attrNameLst>
                                      </p:cBhvr>
                                      <p:to>
                                        <p:strVal val="visible"/>
                                      </p:to>
                                    </p:set>
                                    <p:animEffect transition="in" filter="fade">
                                      <p:cBhvr>
                                        <p:cTn id="24" dur="1000"/>
                                        <p:tgtEl>
                                          <p:spTgt spid="241"/>
                                        </p:tgtEl>
                                      </p:cBhvr>
                                    </p:animEffect>
                                  </p:childTnLst>
                                </p:cTn>
                              </p:par>
                              <p:par>
                                <p:cTn id="25" presetID="10" presetClass="entr" presetSubtype="0" fill="hold" nodeType="withEffect">
                                  <p:stCondLst>
                                    <p:cond delay="0"/>
                                  </p:stCondLst>
                                  <p:childTnLst>
                                    <p:set>
                                      <p:cBhvr>
                                        <p:cTn id="26" dur="1" fill="hold">
                                          <p:stCondLst>
                                            <p:cond delay="0"/>
                                          </p:stCondLst>
                                        </p:cTn>
                                        <p:tgtEl>
                                          <p:spTgt spid="242"/>
                                        </p:tgtEl>
                                        <p:attrNameLst>
                                          <p:attrName>style.visibility</p:attrName>
                                        </p:attrNameLst>
                                      </p:cBhvr>
                                      <p:to>
                                        <p:strVal val="visible"/>
                                      </p:to>
                                    </p:set>
                                    <p:animEffect transition="in" filter="fade">
                                      <p:cBhvr>
                                        <p:cTn id="27" dur="1000"/>
                                        <p:tgtEl>
                                          <p:spTgt spid="242"/>
                                        </p:tgtEl>
                                      </p:cBhvr>
                                    </p:animEffect>
                                  </p:childTnLst>
                                </p:cTn>
                              </p:par>
                              <p:par>
                                <p:cTn id="28" presetID="10" presetClass="entr" presetSubtype="0" fill="hold" nodeType="withEffect">
                                  <p:stCondLst>
                                    <p:cond delay="0"/>
                                  </p:stCondLst>
                                  <p:childTnLst>
                                    <p:set>
                                      <p:cBhvr>
                                        <p:cTn id="29" dur="1" fill="hold">
                                          <p:stCondLst>
                                            <p:cond delay="0"/>
                                          </p:stCondLst>
                                        </p:cTn>
                                        <p:tgtEl>
                                          <p:spTgt spid="243"/>
                                        </p:tgtEl>
                                        <p:attrNameLst>
                                          <p:attrName>style.visibility</p:attrName>
                                        </p:attrNameLst>
                                      </p:cBhvr>
                                      <p:to>
                                        <p:strVal val="visible"/>
                                      </p:to>
                                    </p:set>
                                    <p:animEffect transition="in" filter="fade">
                                      <p:cBhvr>
                                        <p:cTn id="30" dur="10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47"/>
        <p:cNvGrpSpPr/>
        <p:nvPr/>
      </p:nvGrpSpPr>
      <p:grpSpPr>
        <a:xfrm>
          <a:off x="0" y="0"/>
          <a:ext cx="0" cy="0"/>
          <a:chOff x="0" y="0"/>
          <a:chExt cx="0" cy="0"/>
        </a:xfrm>
      </p:grpSpPr>
      <p:sp>
        <p:nvSpPr>
          <p:cNvPr id="248" name="Google Shape;248;p28"/>
          <p:cNvSpPr txBox="1">
            <a:spLocks noGrp="1"/>
          </p:cNvSpPr>
          <p:nvPr>
            <p:ph type="sldNum" idx="12"/>
          </p:nvPr>
        </p:nvSpPr>
        <p:spPr>
          <a:xfrm>
            <a:off x="4099450" y="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13</a:t>
            </a:fld>
            <a:endParaRPr/>
          </a:p>
        </p:txBody>
      </p:sp>
      <p:sp>
        <p:nvSpPr>
          <p:cNvPr id="249" name="Google Shape;249;p28"/>
          <p:cNvSpPr txBox="1"/>
          <p:nvPr/>
        </p:nvSpPr>
        <p:spPr>
          <a:xfrm>
            <a:off x="1706650" y="537300"/>
            <a:ext cx="53343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200" b="1">
                <a:solidFill>
                  <a:srgbClr val="666666"/>
                </a:solidFill>
                <a:highlight>
                  <a:srgbClr val="FFFFFF"/>
                </a:highlight>
                <a:latin typeface="Josefin Sans"/>
                <a:ea typeface="Josefin Sans"/>
                <a:cs typeface="Josefin Sans"/>
                <a:sym typeface="Josefin Sans"/>
              </a:rPr>
              <a:t>Common mistake 2: Returning view models or DTOs</a:t>
            </a:r>
            <a:endParaRPr sz="2200" b="1">
              <a:solidFill>
                <a:srgbClr val="666666"/>
              </a:solidFill>
              <a:highlight>
                <a:srgbClr val="FFFFFF"/>
              </a:highlight>
              <a:latin typeface="Josefin Sans"/>
              <a:ea typeface="Josefin Sans"/>
              <a:cs typeface="Josefin Sans"/>
              <a:sym typeface="Josefin Sans"/>
            </a:endParaRPr>
          </a:p>
        </p:txBody>
      </p:sp>
      <p:sp>
        <p:nvSpPr>
          <p:cNvPr id="250" name="Google Shape;250;p28"/>
          <p:cNvSpPr/>
          <p:nvPr/>
        </p:nvSpPr>
        <p:spPr>
          <a:xfrm>
            <a:off x="556350" y="1296850"/>
            <a:ext cx="8031300" cy="3050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28"/>
          <p:cNvPicPr preferRelativeResize="0"/>
          <p:nvPr/>
        </p:nvPicPr>
        <p:blipFill>
          <a:blip r:embed="rId3">
            <a:alphaModFix/>
          </a:blip>
          <a:stretch>
            <a:fillRect/>
          </a:stretch>
        </p:blipFill>
        <p:spPr>
          <a:xfrm>
            <a:off x="817225" y="2291375"/>
            <a:ext cx="3578297" cy="1097700"/>
          </a:xfrm>
          <a:prstGeom prst="rect">
            <a:avLst/>
          </a:prstGeom>
          <a:noFill/>
          <a:ln>
            <a:noFill/>
          </a:ln>
        </p:spPr>
      </p:pic>
      <p:pic>
        <p:nvPicPr>
          <p:cNvPr id="252" name="Google Shape;252;p28"/>
          <p:cNvPicPr preferRelativeResize="0"/>
          <p:nvPr/>
        </p:nvPicPr>
        <p:blipFill>
          <a:blip r:embed="rId4">
            <a:alphaModFix/>
          </a:blip>
          <a:stretch>
            <a:fillRect/>
          </a:stretch>
        </p:blipFill>
        <p:spPr>
          <a:xfrm>
            <a:off x="5301725" y="2255025"/>
            <a:ext cx="2770025" cy="1134050"/>
          </a:xfrm>
          <a:prstGeom prst="rect">
            <a:avLst/>
          </a:prstGeom>
          <a:noFill/>
          <a:ln>
            <a:noFill/>
          </a:ln>
        </p:spPr>
      </p:pic>
      <p:pic>
        <p:nvPicPr>
          <p:cNvPr id="253" name="Google Shape;253;p28"/>
          <p:cNvPicPr preferRelativeResize="0"/>
          <p:nvPr/>
        </p:nvPicPr>
        <p:blipFill>
          <a:blip r:embed="rId5">
            <a:alphaModFix/>
          </a:blip>
          <a:stretch>
            <a:fillRect/>
          </a:stretch>
        </p:blipFill>
        <p:spPr>
          <a:xfrm>
            <a:off x="3841875" y="3029413"/>
            <a:ext cx="806270" cy="816050"/>
          </a:xfrm>
          <a:prstGeom prst="rect">
            <a:avLst/>
          </a:prstGeom>
          <a:noFill/>
          <a:ln>
            <a:noFill/>
          </a:ln>
        </p:spPr>
      </p:pic>
      <p:pic>
        <p:nvPicPr>
          <p:cNvPr id="254" name="Google Shape;254;p28"/>
          <p:cNvPicPr preferRelativeResize="0"/>
          <p:nvPr/>
        </p:nvPicPr>
        <p:blipFill>
          <a:blip r:embed="rId6">
            <a:alphaModFix/>
          </a:blip>
          <a:stretch>
            <a:fillRect/>
          </a:stretch>
        </p:blipFill>
        <p:spPr>
          <a:xfrm>
            <a:off x="7455500" y="3024051"/>
            <a:ext cx="806277" cy="826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1000"/>
                                        <p:tgtEl>
                                          <p:spTgt spid="253"/>
                                        </p:tgtEl>
                                      </p:cBhvr>
                                    </p:animEffect>
                                  </p:childTnLst>
                                </p:cTn>
                              </p:par>
                              <p:par>
                                <p:cTn id="8" presetID="10" presetClass="entr" presetSubtype="0" fill="hold" nodeType="withEffect">
                                  <p:stCondLst>
                                    <p:cond delay="0"/>
                                  </p:stCondLst>
                                  <p:childTnLst>
                                    <p:set>
                                      <p:cBhvr>
                                        <p:cTn id="9" dur="1" fill="hold">
                                          <p:stCondLst>
                                            <p:cond delay="0"/>
                                          </p:stCondLst>
                                        </p:cTn>
                                        <p:tgtEl>
                                          <p:spTgt spid="251"/>
                                        </p:tgtEl>
                                        <p:attrNameLst>
                                          <p:attrName>style.visibility</p:attrName>
                                        </p:attrNameLst>
                                      </p:cBhvr>
                                      <p:to>
                                        <p:strVal val="visible"/>
                                      </p:to>
                                    </p:set>
                                    <p:animEffect transition="in" filter="fade">
                                      <p:cBhvr>
                                        <p:cTn id="10" dur="1000"/>
                                        <p:tgtEl>
                                          <p:spTgt spid="2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2"/>
                                        </p:tgtEl>
                                        <p:attrNameLst>
                                          <p:attrName>style.visibility</p:attrName>
                                        </p:attrNameLst>
                                      </p:cBhvr>
                                      <p:to>
                                        <p:strVal val="visible"/>
                                      </p:to>
                                    </p:set>
                                    <p:animEffect transition="in" filter="fade">
                                      <p:cBhvr>
                                        <p:cTn id="15" dur="1000"/>
                                        <p:tgtEl>
                                          <p:spTgt spid="252"/>
                                        </p:tgtEl>
                                      </p:cBhvr>
                                    </p:animEffect>
                                  </p:childTnLst>
                                </p:cTn>
                              </p:par>
                              <p:par>
                                <p:cTn id="16" presetID="10" presetClass="entr" presetSubtype="0" fill="hold" nodeType="withEffect">
                                  <p:stCondLst>
                                    <p:cond delay="0"/>
                                  </p:stCondLst>
                                  <p:childTnLst>
                                    <p:set>
                                      <p:cBhvr>
                                        <p:cTn id="17" dur="1" fill="hold">
                                          <p:stCondLst>
                                            <p:cond delay="0"/>
                                          </p:stCondLst>
                                        </p:cTn>
                                        <p:tgtEl>
                                          <p:spTgt spid="254"/>
                                        </p:tgtEl>
                                        <p:attrNameLst>
                                          <p:attrName>style.visibility</p:attrName>
                                        </p:attrNameLst>
                                      </p:cBhvr>
                                      <p:to>
                                        <p:strVal val="visible"/>
                                      </p:to>
                                    </p:set>
                                    <p:animEffect transition="in" filter="fade">
                                      <p:cBhvr>
                                        <p:cTn id="18" dur="10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8"/>
        <p:cNvGrpSpPr/>
        <p:nvPr/>
      </p:nvGrpSpPr>
      <p:grpSpPr>
        <a:xfrm>
          <a:off x="0" y="0"/>
          <a:ext cx="0" cy="0"/>
          <a:chOff x="0" y="0"/>
          <a:chExt cx="0" cy="0"/>
        </a:xfrm>
      </p:grpSpPr>
      <p:sp>
        <p:nvSpPr>
          <p:cNvPr id="259" name="Google Shape;259;p29"/>
          <p:cNvSpPr txBox="1">
            <a:spLocks noGrp="1"/>
          </p:cNvSpPr>
          <p:nvPr>
            <p:ph type="sldNum" idx="12"/>
          </p:nvPr>
        </p:nvSpPr>
        <p:spPr>
          <a:xfrm>
            <a:off x="4099450" y="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14</a:t>
            </a:fld>
            <a:endParaRPr/>
          </a:p>
        </p:txBody>
      </p:sp>
      <p:sp>
        <p:nvSpPr>
          <p:cNvPr id="260" name="Google Shape;260;p29"/>
          <p:cNvSpPr txBox="1"/>
          <p:nvPr/>
        </p:nvSpPr>
        <p:spPr>
          <a:xfrm>
            <a:off x="478125" y="537300"/>
            <a:ext cx="8099100" cy="46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200" b="1">
                <a:solidFill>
                  <a:srgbClr val="666666"/>
                </a:solidFill>
                <a:highlight>
                  <a:srgbClr val="FFFFFF"/>
                </a:highlight>
                <a:latin typeface="Josefin Sans"/>
                <a:ea typeface="Josefin Sans"/>
                <a:cs typeface="Josefin Sans"/>
                <a:sym typeface="Josefin Sans"/>
              </a:rPr>
              <a:t>Common mistake 3: Methods that return IQueryable type</a:t>
            </a:r>
            <a:endParaRPr sz="2200" b="1">
              <a:solidFill>
                <a:srgbClr val="666666"/>
              </a:solidFill>
              <a:highlight>
                <a:srgbClr val="FFFFFF"/>
              </a:highlight>
              <a:latin typeface="Josefin Sans"/>
              <a:ea typeface="Josefin Sans"/>
              <a:cs typeface="Josefin Sans"/>
              <a:sym typeface="Josefin Sans"/>
            </a:endParaRPr>
          </a:p>
        </p:txBody>
      </p:sp>
      <p:sp>
        <p:nvSpPr>
          <p:cNvPr id="261" name="Google Shape;261;p29"/>
          <p:cNvSpPr/>
          <p:nvPr/>
        </p:nvSpPr>
        <p:spPr>
          <a:xfrm>
            <a:off x="615100" y="1102975"/>
            <a:ext cx="8031300" cy="3714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2" name="Google Shape;262;p29"/>
          <p:cNvPicPr preferRelativeResize="0"/>
          <p:nvPr/>
        </p:nvPicPr>
        <p:blipFill>
          <a:blip r:embed="rId3">
            <a:alphaModFix/>
          </a:blip>
          <a:stretch>
            <a:fillRect/>
          </a:stretch>
        </p:blipFill>
        <p:spPr>
          <a:xfrm>
            <a:off x="3721745" y="2691625"/>
            <a:ext cx="4706756" cy="537300"/>
          </a:xfrm>
          <a:prstGeom prst="rect">
            <a:avLst/>
          </a:prstGeom>
          <a:noFill/>
          <a:ln>
            <a:noFill/>
          </a:ln>
        </p:spPr>
      </p:pic>
      <p:pic>
        <p:nvPicPr>
          <p:cNvPr id="263" name="Google Shape;263;p29"/>
          <p:cNvPicPr preferRelativeResize="0"/>
          <p:nvPr/>
        </p:nvPicPr>
        <p:blipFill>
          <a:blip r:embed="rId4">
            <a:alphaModFix/>
          </a:blip>
          <a:stretch>
            <a:fillRect/>
          </a:stretch>
        </p:blipFill>
        <p:spPr>
          <a:xfrm>
            <a:off x="8097701" y="2939205"/>
            <a:ext cx="548702" cy="562644"/>
          </a:xfrm>
          <a:prstGeom prst="rect">
            <a:avLst/>
          </a:prstGeom>
          <a:noFill/>
          <a:ln>
            <a:noFill/>
          </a:ln>
        </p:spPr>
      </p:pic>
      <p:pic>
        <p:nvPicPr>
          <p:cNvPr id="264" name="Google Shape;264;p29"/>
          <p:cNvPicPr preferRelativeResize="0"/>
          <p:nvPr/>
        </p:nvPicPr>
        <p:blipFill>
          <a:blip r:embed="rId5">
            <a:alphaModFix/>
          </a:blip>
          <a:stretch>
            <a:fillRect/>
          </a:stretch>
        </p:blipFill>
        <p:spPr>
          <a:xfrm>
            <a:off x="811250" y="1348450"/>
            <a:ext cx="4248150" cy="1085850"/>
          </a:xfrm>
          <a:prstGeom prst="rect">
            <a:avLst/>
          </a:prstGeom>
          <a:noFill/>
          <a:ln>
            <a:noFill/>
          </a:ln>
        </p:spPr>
      </p:pic>
      <p:pic>
        <p:nvPicPr>
          <p:cNvPr id="265" name="Google Shape;265;p29"/>
          <p:cNvPicPr preferRelativeResize="0"/>
          <p:nvPr/>
        </p:nvPicPr>
        <p:blipFill>
          <a:blip r:embed="rId6">
            <a:alphaModFix/>
          </a:blip>
          <a:stretch>
            <a:fillRect/>
          </a:stretch>
        </p:blipFill>
        <p:spPr>
          <a:xfrm>
            <a:off x="4736875" y="2069285"/>
            <a:ext cx="548698" cy="555350"/>
          </a:xfrm>
          <a:prstGeom prst="rect">
            <a:avLst/>
          </a:prstGeom>
          <a:noFill/>
          <a:ln>
            <a:noFill/>
          </a:ln>
        </p:spPr>
      </p:pic>
      <p:pic>
        <p:nvPicPr>
          <p:cNvPr id="266" name="Google Shape;266;p29"/>
          <p:cNvPicPr preferRelativeResize="0"/>
          <p:nvPr/>
        </p:nvPicPr>
        <p:blipFill>
          <a:blip r:embed="rId7">
            <a:alphaModFix/>
          </a:blip>
          <a:stretch>
            <a:fillRect/>
          </a:stretch>
        </p:blipFill>
        <p:spPr>
          <a:xfrm>
            <a:off x="811250" y="3435763"/>
            <a:ext cx="4257675" cy="1114425"/>
          </a:xfrm>
          <a:prstGeom prst="rect">
            <a:avLst/>
          </a:prstGeom>
          <a:noFill/>
          <a:ln>
            <a:noFill/>
          </a:ln>
        </p:spPr>
      </p:pic>
      <p:pic>
        <p:nvPicPr>
          <p:cNvPr id="267" name="Google Shape;267;p29"/>
          <p:cNvPicPr preferRelativeResize="0"/>
          <p:nvPr/>
        </p:nvPicPr>
        <p:blipFill>
          <a:blip r:embed="rId6">
            <a:alphaModFix/>
          </a:blip>
          <a:stretch>
            <a:fillRect/>
          </a:stretch>
        </p:blipFill>
        <p:spPr>
          <a:xfrm>
            <a:off x="4741650" y="4254973"/>
            <a:ext cx="548698" cy="555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1000"/>
                                        <p:tgtEl>
                                          <p:spTgt spid="262"/>
                                        </p:tgtEl>
                                      </p:cBhvr>
                                    </p:animEffect>
                                  </p:childTnLst>
                                </p:cTn>
                              </p:par>
                              <p:par>
                                <p:cTn id="8" presetID="10" presetClass="entr" presetSubtype="0" fill="hold" nodeType="withEffect">
                                  <p:stCondLst>
                                    <p:cond delay="0"/>
                                  </p:stCondLst>
                                  <p:childTnLst>
                                    <p:set>
                                      <p:cBhvr>
                                        <p:cTn id="9" dur="1" fill="hold">
                                          <p:stCondLst>
                                            <p:cond delay="0"/>
                                          </p:stCondLst>
                                        </p:cTn>
                                        <p:tgtEl>
                                          <p:spTgt spid="263"/>
                                        </p:tgtEl>
                                        <p:attrNameLst>
                                          <p:attrName>style.visibility</p:attrName>
                                        </p:attrNameLst>
                                      </p:cBhvr>
                                      <p:to>
                                        <p:strVal val="visible"/>
                                      </p:to>
                                    </p:set>
                                    <p:animEffect transition="in" filter="fade">
                                      <p:cBhvr>
                                        <p:cTn id="10" dur="10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0"/>
          <p:cNvSpPr txBox="1">
            <a:spLocks noGrp="1"/>
          </p:cNvSpPr>
          <p:nvPr>
            <p:ph type="sldNum" idx="12"/>
          </p:nvPr>
        </p:nvSpPr>
        <p:spPr>
          <a:xfrm>
            <a:off x="0" y="230310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15</a:t>
            </a:fld>
            <a:endParaRPr/>
          </a:p>
        </p:txBody>
      </p:sp>
      <p:sp>
        <p:nvSpPr>
          <p:cNvPr id="273" name="Google Shape;273;p30"/>
          <p:cNvSpPr txBox="1">
            <a:spLocks noGrp="1"/>
          </p:cNvSpPr>
          <p:nvPr>
            <p:ph type="ctrTitle"/>
          </p:nvPr>
        </p:nvSpPr>
        <p:spPr>
          <a:xfrm>
            <a:off x="790400" y="1739250"/>
            <a:ext cx="1766400" cy="166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Common mistake 4: </a:t>
            </a:r>
            <a:br>
              <a:rPr lang="es"/>
            </a:br>
            <a:r>
              <a:rPr lang="es"/>
              <a:t>A repository shouldn’t manage transactions</a:t>
            </a:r>
            <a:endParaRPr/>
          </a:p>
        </p:txBody>
      </p:sp>
      <p:pic>
        <p:nvPicPr>
          <p:cNvPr id="274" name="Google Shape;274;p30"/>
          <p:cNvPicPr preferRelativeResize="0"/>
          <p:nvPr/>
        </p:nvPicPr>
        <p:blipFill>
          <a:blip r:embed="rId3">
            <a:alphaModFix/>
          </a:blip>
          <a:stretch>
            <a:fillRect/>
          </a:stretch>
        </p:blipFill>
        <p:spPr>
          <a:xfrm>
            <a:off x="2320450" y="152400"/>
            <a:ext cx="3590004" cy="4838701"/>
          </a:xfrm>
          <a:prstGeom prst="rect">
            <a:avLst/>
          </a:prstGeom>
          <a:noFill/>
          <a:ln>
            <a:noFill/>
          </a:ln>
        </p:spPr>
      </p:pic>
      <p:pic>
        <p:nvPicPr>
          <p:cNvPr id="275" name="Google Shape;275;p30"/>
          <p:cNvPicPr preferRelativeResize="0"/>
          <p:nvPr/>
        </p:nvPicPr>
        <p:blipFill>
          <a:blip r:embed="rId4">
            <a:alphaModFix/>
          </a:blip>
          <a:stretch>
            <a:fillRect/>
          </a:stretch>
        </p:blipFill>
        <p:spPr>
          <a:xfrm>
            <a:off x="5392925" y="4514048"/>
            <a:ext cx="548698" cy="555350"/>
          </a:xfrm>
          <a:prstGeom prst="rect">
            <a:avLst/>
          </a:prstGeom>
          <a:noFill/>
          <a:ln>
            <a:noFill/>
          </a:ln>
        </p:spPr>
      </p:pic>
      <p:pic>
        <p:nvPicPr>
          <p:cNvPr id="276" name="Google Shape;276;p30"/>
          <p:cNvPicPr preferRelativeResize="0"/>
          <p:nvPr/>
        </p:nvPicPr>
        <p:blipFill>
          <a:blip r:embed="rId5">
            <a:alphaModFix/>
          </a:blip>
          <a:stretch>
            <a:fillRect/>
          </a:stretch>
        </p:blipFill>
        <p:spPr>
          <a:xfrm>
            <a:off x="6041674" y="152400"/>
            <a:ext cx="2282177" cy="4838701"/>
          </a:xfrm>
          <a:prstGeom prst="rect">
            <a:avLst/>
          </a:prstGeom>
          <a:noFill/>
          <a:ln>
            <a:noFill/>
          </a:ln>
        </p:spPr>
      </p:pic>
      <p:pic>
        <p:nvPicPr>
          <p:cNvPr id="277" name="Google Shape;277;p30"/>
          <p:cNvPicPr preferRelativeResize="0"/>
          <p:nvPr/>
        </p:nvPicPr>
        <p:blipFill>
          <a:blip r:embed="rId6">
            <a:alphaModFix/>
          </a:blip>
          <a:stretch>
            <a:fillRect/>
          </a:stretch>
        </p:blipFill>
        <p:spPr>
          <a:xfrm>
            <a:off x="7872401" y="4510405"/>
            <a:ext cx="548702" cy="5626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fade">
                                      <p:cBhvr>
                                        <p:cTn id="7" dur="1000"/>
                                        <p:tgtEl>
                                          <p:spTgt spid="274"/>
                                        </p:tgtEl>
                                      </p:cBhvr>
                                    </p:animEffect>
                                  </p:childTnLst>
                                </p:cTn>
                              </p:par>
                              <p:par>
                                <p:cTn id="8" presetID="10" presetClass="entr" presetSubtype="0" fill="hold" nodeType="withEffect">
                                  <p:stCondLst>
                                    <p:cond delay="0"/>
                                  </p:stCondLst>
                                  <p:childTnLst>
                                    <p:set>
                                      <p:cBhvr>
                                        <p:cTn id="9" dur="1" fill="hold">
                                          <p:stCondLst>
                                            <p:cond delay="0"/>
                                          </p:stCondLst>
                                        </p:cTn>
                                        <p:tgtEl>
                                          <p:spTgt spid="275"/>
                                        </p:tgtEl>
                                        <p:attrNameLst>
                                          <p:attrName>style.visibility</p:attrName>
                                        </p:attrNameLst>
                                      </p:cBhvr>
                                      <p:to>
                                        <p:strVal val="visible"/>
                                      </p:to>
                                    </p:set>
                                    <p:animEffect transition="in" filter="fade">
                                      <p:cBhvr>
                                        <p:cTn id="10" dur="1000"/>
                                        <p:tgtEl>
                                          <p:spTgt spid="2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7"/>
                                        </p:tgtEl>
                                        <p:attrNameLst>
                                          <p:attrName>style.visibility</p:attrName>
                                        </p:attrNameLst>
                                      </p:cBhvr>
                                      <p:to>
                                        <p:strVal val="visible"/>
                                      </p:to>
                                    </p:set>
                                    <p:animEffect transition="in" filter="fade">
                                      <p:cBhvr>
                                        <p:cTn id="15" dur="1000"/>
                                        <p:tgtEl>
                                          <p:spTgt spid="277"/>
                                        </p:tgtEl>
                                      </p:cBhvr>
                                    </p:animEffect>
                                  </p:childTnLst>
                                </p:cTn>
                              </p:par>
                              <p:par>
                                <p:cTn id="16" presetID="10" presetClass="entr" presetSubtype="0" fill="hold" nodeType="withEffect">
                                  <p:stCondLst>
                                    <p:cond delay="0"/>
                                  </p:stCondLst>
                                  <p:childTnLst>
                                    <p:set>
                                      <p:cBhvr>
                                        <p:cTn id="17" dur="1" fill="hold">
                                          <p:stCondLst>
                                            <p:cond delay="0"/>
                                          </p:stCondLst>
                                        </p:cTn>
                                        <p:tgtEl>
                                          <p:spTgt spid="276"/>
                                        </p:tgtEl>
                                        <p:attrNameLst>
                                          <p:attrName>style.visibility</p:attrName>
                                        </p:attrNameLst>
                                      </p:cBhvr>
                                      <p:to>
                                        <p:strVal val="visible"/>
                                      </p:to>
                                    </p:set>
                                    <p:animEffect transition="in" filter="fade">
                                      <p:cBhvr>
                                        <p:cTn id="18" dur="10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1"/>
          <p:cNvSpPr txBox="1">
            <a:spLocks noGrp="1"/>
          </p:cNvSpPr>
          <p:nvPr>
            <p:ph type="sldNum" idx="12"/>
          </p:nvPr>
        </p:nvSpPr>
        <p:spPr>
          <a:xfrm>
            <a:off x="0" y="230310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16</a:t>
            </a:fld>
            <a:endParaRPr/>
          </a:p>
        </p:txBody>
      </p:sp>
      <p:sp>
        <p:nvSpPr>
          <p:cNvPr id="283" name="Google Shape;283;p31"/>
          <p:cNvSpPr txBox="1">
            <a:spLocks noGrp="1"/>
          </p:cNvSpPr>
          <p:nvPr>
            <p:ph type="ctrTitle"/>
          </p:nvPr>
        </p:nvSpPr>
        <p:spPr>
          <a:xfrm>
            <a:off x="790400" y="1739250"/>
            <a:ext cx="1766400" cy="166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Common mistake 5: </a:t>
            </a:r>
            <a:br>
              <a:rPr lang="es"/>
            </a:br>
            <a:r>
              <a:rPr lang="es"/>
              <a:t>Not testing the repository</a:t>
            </a:r>
            <a:endParaRPr/>
          </a:p>
          <a:p>
            <a:pPr marL="0" lvl="0" indent="0" algn="l" rtl="0">
              <a:spcBef>
                <a:spcPts val="0"/>
              </a:spcBef>
              <a:spcAft>
                <a:spcPts val="0"/>
              </a:spcAft>
              <a:buNone/>
            </a:pPr>
            <a:r>
              <a:rPr lang="es"/>
              <a:t>layer properly</a:t>
            </a:r>
            <a:endParaRPr/>
          </a:p>
        </p:txBody>
      </p:sp>
      <p:pic>
        <p:nvPicPr>
          <p:cNvPr id="284" name="Google Shape;284;p31"/>
          <p:cNvPicPr preferRelativeResize="0"/>
          <p:nvPr/>
        </p:nvPicPr>
        <p:blipFill rotWithShape="1">
          <a:blip r:embed="rId3">
            <a:alphaModFix/>
          </a:blip>
          <a:srcRect t="20892"/>
          <a:stretch/>
        </p:blipFill>
        <p:spPr>
          <a:xfrm>
            <a:off x="3616250" y="1574950"/>
            <a:ext cx="3869700" cy="3061225"/>
          </a:xfrm>
          <a:prstGeom prst="rect">
            <a:avLst/>
          </a:prstGeom>
          <a:noFill/>
          <a:ln>
            <a:noFill/>
          </a:ln>
        </p:spPr>
      </p:pic>
      <p:sp>
        <p:nvSpPr>
          <p:cNvPr id="285" name="Google Shape;285;p31"/>
          <p:cNvSpPr txBox="1">
            <a:spLocks noGrp="1"/>
          </p:cNvSpPr>
          <p:nvPr>
            <p:ph type="ctrTitle"/>
          </p:nvPr>
        </p:nvSpPr>
        <p:spPr>
          <a:xfrm>
            <a:off x="3747200" y="924725"/>
            <a:ext cx="36078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Cost of fixing software bugs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89"/>
        <p:cNvGrpSpPr/>
        <p:nvPr/>
      </p:nvGrpSpPr>
      <p:grpSpPr>
        <a:xfrm>
          <a:off x="0" y="0"/>
          <a:ext cx="0" cy="0"/>
          <a:chOff x="0" y="0"/>
          <a:chExt cx="0" cy="0"/>
        </a:xfrm>
      </p:grpSpPr>
      <p:sp>
        <p:nvSpPr>
          <p:cNvPr id="290" name="Google Shape;290;p32"/>
          <p:cNvSpPr txBox="1">
            <a:spLocks noGrp="1"/>
          </p:cNvSpPr>
          <p:nvPr>
            <p:ph type="subTitle" idx="1"/>
          </p:nvPr>
        </p:nvSpPr>
        <p:spPr>
          <a:xfrm>
            <a:off x="923450" y="2972075"/>
            <a:ext cx="4074900" cy="1244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sz="1800"/>
          </a:p>
          <a:p>
            <a:pPr marL="0" lvl="0" indent="0" algn="r" rtl="0">
              <a:spcBef>
                <a:spcPts val="0"/>
              </a:spcBef>
              <a:spcAft>
                <a:spcPts val="0"/>
              </a:spcAft>
              <a:buNone/>
            </a:pPr>
            <a:endParaRPr sz="1800"/>
          </a:p>
          <a:p>
            <a:pPr marL="0" lvl="0" indent="0" algn="r" rtl="0">
              <a:spcBef>
                <a:spcPts val="0"/>
              </a:spcBef>
              <a:spcAft>
                <a:spcPts val="0"/>
              </a:spcAft>
              <a:buNone/>
            </a:pPr>
            <a:endParaRPr sz="1800"/>
          </a:p>
          <a:p>
            <a:pPr marL="0" lvl="0" indent="0" algn="r" rtl="0">
              <a:spcBef>
                <a:spcPts val="0"/>
              </a:spcBef>
              <a:spcAft>
                <a:spcPts val="0"/>
              </a:spcAft>
              <a:buNone/>
            </a:pPr>
            <a:endParaRPr sz="1800"/>
          </a:p>
          <a:p>
            <a:pPr marL="0" lvl="0" indent="0" algn="r" rtl="0">
              <a:spcBef>
                <a:spcPts val="0"/>
              </a:spcBef>
              <a:spcAft>
                <a:spcPts val="0"/>
              </a:spcAft>
              <a:buNone/>
            </a:pPr>
            <a:endParaRPr sz="1800"/>
          </a:p>
        </p:txBody>
      </p:sp>
      <p:sp>
        <p:nvSpPr>
          <p:cNvPr id="291" name="Google Shape;291;p32"/>
          <p:cNvSpPr txBox="1">
            <a:spLocks noGrp="1"/>
          </p:cNvSpPr>
          <p:nvPr>
            <p:ph type="ctrTitle"/>
          </p:nvPr>
        </p:nvSpPr>
        <p:spPr>
          <a:xfrm>
            <a:off x="923449" y="472515"/>
            <a:ext cx="39891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highlight>
                  <a:srgbClr val="FFFFFF"/>
                </a:highlight>
              </a:rPr>
              <a:t>Demo</a:t>
            </a:r>
            <a:endParaRPr>
              <a:highlight>
                <a:srgbClr val="FFFFFF"/>
              </a:highlight>
            </a:endParaRPr>
          </a:p>
        </p:txBody>
      </p:sp>
      <p:sp>
        <p:nvSpPr>
          <p:cNvPr id="292" name="Google Shape;292;p32"/>
          <p:cNvSpPr txBox="1">
            <a:spLocks noGrp="1"/>
          </p:cNvSpPr>
          <p:nvPr>
            <p:ph type="sldNum" idx="12"/>
          </p:nvPr>
        </p:nvSpPr>
        <p:spPr>
          <a:xfrm>
            <a:off x="8595300" y="230310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96"/>
        <p:cNvGrpSpPr/>
        <p:nvPr/>
      </p:nvGrpSpPr>
      <p:grpSpPr>
        <a:xfrm>
          <a:off x="0" y="0"/>
          <a:ext cx="0" cy="0"/>
          <a:chOff x="0" y="0"/>
          <a:chExt cx="0" cy="0"/>
        </a:xfrm>
      </p:grpSpPr>
      <p:sp>
        <p:nvSpPr>
          <p:cNvPr id="297" name="Google Shape;297;p33"/>
          <p:cNvSpPr txBox="1">
            <a:spLocks noGrp="1"/>
          </p:cNvSpPr>
          <p:nvPr>
            <p:ph type="ctrTitle"/>
          </p:nvPr>
        </p:nvSpPr>
        <p:spPr>
          <a:xfrm>
            <a:off x="923449" y="787790"/>
            <a:ext cx="39891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highlight>
                  <a:srgbClr val="FFFFFF"/>
                </a:highlight>
              </a:rPr>
              <a:t>Advantages and Drawbacks</a:t>
            </a:r>
            <a:endParaRPr>
              <a:highlight>
                <a:srgbClr val="FFFFFF"/>
              </a:highlight>
            </a:endParaRPr>
          </a:p>
        </p:txBody>
      </p:sp>
      <p:sp>
        <p:nvSpPr>
          <p:cNvPr id="298" name="Google Shape;298;p33"/>
          <p:cNvSpPr txBox="1">
            <a:spLocks noGrp="1"/>
          </p:cNvSpPr>
          <p:nvPr>
            <p:ph type="sldNum" idx="12"/>
          </p:nvPr>
        </p:nvSpPr>
        <p:spPr>
          <a:xfrm>
            <a:off x="8595300" y="230310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02"/>
        <p:cNvGrpSpPr/>
        <p:nvPr/>
      </p:nvGrpSpPr>
      <p:grpSpPr>
        <a:xfrm>
          <a:off x="0" y="0"/>
          <a:ext cx="0" cy="0"/>
          <a:chOff x="0" y="0"/>
          <a:chExt cx="0" cy="0"/>
        </a:xfrm>
      </p:grpSpPr>
      <p:sp>
        <p:nvSpPr>
          <p:cNvPr id="303" name="Google Shape;303;p34"/>
          <p:cNvSpPr txBox="1">
            <a:spLocks noGrp="1"/>
          </p:cNvSpPr>
          <p:nvPr>
            <p:ph type="sldNum" idx="12"/>
          </p:nvPr>
        </p:nvSpPr>
        <p:spPr>
          <a:xfrm>
            <a:off x="4099450" y="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19</a:t>
            </a:fld>
            <a:endParaRPr/>
          </a:p>
        </p:txBody>
      </p:sp>
      <p:sp>
        <p:nvSpPr>
          <p:cNvPr id="304" name="Google Shape;304;p34"/>
          <p:cNvSpPr txBox="1"/>
          <p:nvPr/>
        </p:nvSpPr>
        <p:spPr>
          <a:xfrm>
            <a:off x="2242450" y="537300"/>
            <a:ext cx="46569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3600" b="1">
                <a:solidFill>
                  <a:srgbClr val="666666"/>
                </a:solidFill>
                <a:highlight>
                  <a:srgbClr val="FFFFFF"/>
                </a:highlight>
                <a:latin typeface="Josefin Sans"/>
                <a:ea typeface="Josefin Sans"/>
                <a:cs typeface="Josefin Sans"/>
                <a:sym typeface="Josefin Sans"/>
              </a:rPr>
              <a:t>Advantages</a:t>
            </a:r>
            <a:endParaRPr sz="3600" b="1">
              <a:solidFill>
                <a:srgbClr val="666666"/>
              </a:solidFill>
              <a:highlight>
                <a:srgbClr val="FFFFFF"/>
              </a:highlight>
              <a:latin typeface="Josefin Sans"/>
              <a:ea typeface="Josefin Sans"/>
              <a:cs typeface="Josefin Sans"/>
              <a:sym typeface="Josefin Sans"/>
            </a:endParaRPr>
          </a:p>
        </p:txBody>
      </p:sp>
      <p:sp>
        <p:nvSpPr>
          <p:cNvPr id="305" name="Google Shape;305;p34"/>
          <p:cNvSpPr/>
          <p:nvPr/>
        </p:nvSpPr>
        <p:spPr>
          <a:xfrm>
            <a:off x="571650" y="1269600"/>
            <a:ext cx="8031300" cy="2647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4"/>
          <p:cNvSpPr txBox="1"/>
          <p:nvPr/>
        </p:nvSpPr>
        <p:spPr>
          <a:xfrm>
            <a:off x="729450" y="1745275"/>
            <a:ext cx="5482500" cy="18672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Business logic can be unit tested without data access logic.</a:t>
            </a:r>
            <a:endParaRPr sz="1600">
              <a:solidFill>
                <a:srgbClr val="595959"/>
              </a:solidFill>
              <a:latin typeface="Lato"/>
              <a:ea typeface="Lato"/>
              <a:cs typeface="Lato"/>
              <a:sym typeface="Lato"/>
            </a:endParaRPr>
          </a:p>
          <a:p>
            <a:pPr marL="457200" marR="0" lvl="0" indent="-330200" algn="l" rtl="0">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The database access code can be reused.</a:t>
            </a:r>
            <a:endParaRPr sz="1600">
              <a:solidFill>
                <a:srgbClr val="595959"/>
              </a:solidFill>
              <a:latin typeface="Lato"/>
              <a:ea typeface="Lato"/>
              <a:cs typeface="Lato"/>
              <a:sym typeface="Lato"/>
            </a:endParaRPr>
          </a:p>
          <a:p>
            <a:pPr marL="457200" marR="0" lvl="0" indent="-330200" algn="l" rtl="0">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It gives a substitution point for the unit tests.</a:t>
            </a:r>
            <a:endParaRPr sz="1600">
              <a:solidFill>
                <a:srgbClr val="595959"/>
              </a:solidFill>
              <a:latin typeface="Lato"/>
              <a:ea typeface="Lato"/>
              <a:cs typeface="Lato"/>
              <a:sym typeface="Lato"/>
            </a:endParaRPr>
          </a:p>
          <a:p>
            <a:pPr marL="457200" marR="0" lvl="0" indent="-330200" algn="l" rtl="0">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Increases developer productivity.</a:t>
            </a:r>
            <a:endParaRPr sz="1600">
              <a:solidFill>
                <a:srgbClr val="595959"/>
              </a:solidFill>
              <a:latin typeface="Lato"/>
              <a:ea typeface="Lato"/>
              <a:cs typeface="Lato"/>
              <a:sym typeface="Lato"/>
            </a:endParaRPr>
          </a:p>
          <a:p>
            <a:pPr marL="457200" lvl="0" indent="0" algn="l" rtl="0">
              <a:lnSpc>
                <a:spcPct val="200000"/>
              </a:lnSpc>
              <a:spcBef>
                <a:spcPts val="1600"/>
              </a:spcBef>
              <a:spcAft>
                <a:spcPts val="1600"/>
              </a:spcAft>
              <a:buNone/>
            </a:pPr>
            <a:endParaRPr sz="1600">
              <a:solidFill>
                <a:srgbClr val="595959"/>
              </a:solidFill>
              <a:latin typeface="Lato"/>
              <a:ea typeface="Lato"/>
              <a:cs typeface="Lato"/>
              <a:sym typeface="Lato"/>
            </a:endParaRPr>
          </a:p>
        </p:txBody>
      </p:sp>
      <p:pic>
        <p:nvPicPr>
          <p:cNvPr id="307" name="Google Shape;307;p34"/>
          <p:cNvPicPr preferRelativeResize="0"/>
          <p:nvPr/>
        </p:nvPicPr>
        <p:blipFill>
          <a:blip r:embed="rId3">
            <a:alphaModFix/>
          </a:blip>
          <a:stretch>
            <a:fillRect/>
          </a:stretch>
        </p:blipFill>
        <p:spPr>
          <a:xfrm>
            <a:off x="6500693" y="1620163"/>
            <a:ext cx="1985925" cy="1903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fade">
                                      <p:cBhvr>
                                        <p:cTn id="7" dur="1000"/>
                                        <p:tgtEl>
                                          <p:spTgt spid="3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6">
                                            <p:txEl>
                                              <p:pRg st="0" end="0"/>
                                            </p:txEl>
                                          </p:spTgt>
                                        </p:tgtEl>
                                        <p:attrNameLst>
                                          <p:attrName>style.visibility</p:attrName>
                                        </p:attrNameLst>
                                      </p:cBhvr>
                                      <p:to>
                                        <p:strVal val="visible"/>
                                      </p:to>
                                    </p:set>
                                    <p:animEffect transition="in" filter="fade">
                                      <p:cBhvr>
                                        <p:cTn id="12" dur="1000"/>
                                        <p:tgtEl>
                                          <p:spTgt spid="30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6">
                                            <p:txEl>
                                              <p:pRg st="1" end="1"/>
                                            </p:txEl>
                                          </p:spTgt>
                                        </p:tgtEl>
                                        <p:attrNameLst>
                                          <p:attrName>style.visibility</p:attrName>
                                        </p:attrNameLst>
                                      </p:cBhvr>
                                      <p:to>
                                        <p:strVal val="visible"/>
                                      </p:to>
                                    </p:set>
                                    <p:animEffect transition="in" filter="fade">
                                      <p:cBhvr>
                                        <p:cTn id="17" dur="1000"/>
                                        <p:tgtEl>
                                          <p:spTgt spid="30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6">
                                            <p:txEl>
                                              <p:pRg st="2" end="2"/>
                                            </p:txEl>
                                          </p:spTgt>
                                        </p:tgtEl>
                                        <p:attrNameLst>
                                          <p:attrName>style.visibility</p:attrName>
                                        </p:attrNameLst>
                                      </p:cBhvr>
                                      <p:to>
                                        <p:strVal val="visible"/>
                                      </p:to>
                                    </p:set>
                                    <p:animEffect transition="in" filter="fade">
                                      <p:cBhvr>
                                        <p:cTn id="22" dur="1000"/>
                                        <p:tgtEl>
                                          <p:spTgt spid="30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6">
                                            <p:txEl>
                                              <p:pRg st="3" end="3"/>
                                            </p:txEl>
                                          </p:spTgt>
                                        </p:tgtEl>
                                        <p:attrNameLst>
                                          <p:attrName>style.visibility</p:attrName>
                                        </p:attrNameLst>
                                      </p:cBhvr>
                                      <p:to>
                                        <p:strVal val="visible"/>
                                      </p:to>
                                    </p:set>
                                    <p:animEffect transition="in" filter="fade">
                                      <p:cBhvr>
                                        <p:cTn id="27" dur="1000"/>
                                        <p:tgtEl>
                                          <p:spTgt spid="30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6">
                                            <p:txEl>
                                              <p:pRg st="4" end="4"/>
                                            </p:txEl>
                                          </p:spTgt>
                                        </p:tgtEl>
                                        <p:attrNameLst>
                                          <p:attrName>style.visibility</p:attrName>
                                        </p:attrNameLst>
                                      </p:cBhvr>
                                      <p:to>
                                        <p:strVal val="visible"/>
                                      </p:to>
                                    </p:set>
                                    <p:animEffect transition="in" filter="fade">
                                      <p:cBhvr>
                                        <p:cTn id="32" dur="1000"/>
                                        <p:tgtEl>
                                          <p:spTgt spid="3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15"/>
        <p:cNvGrpSpPr/>
        <p:nvPr/>
      </p:nvGrpSpPr>
      <p:grpSpPr>
        <a:xfrm>
          <a:off x="0" y="0"/>
          <a:ext cx="0" cy="0"/>
          <a:chOff x="0" y="0"/>
          <a:chExt cx="0" cy="0"/>
        </a:xfrm>
      </p:grpSpPr>
      <p:sp>
        <p:nvSpPr>
          <p:cNvPr id="116" name="Google Shape;116;p16"/>
          <p:cNvSpPr txBox="1">
            <a:spLocks noGrp="1"/>
          </p:cNvSpPr>
          <p:nvPr>
            <p:ph type="subTitle" idx="1"/>
          </p:nvPr>
        </p:nvSpPr>
        <p:spPr>
          <a:xfrm>
            <a:off x="4548074" y="2303100"/>
            <a:ext cx="2564700" cy="53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666666"/>
                </a:solidFill>
              </a:rPr>
              <a:t>Hi, I’m Miguel, Software Engineer at Belatrix. Currently working at La Seleccion Team developing Connovus innovation project</a:t>
            </a:r>
            <a:endParaRPr>
              <a:solidFill>
                <a:srgbClr val="666666"/>
              </a:solidFill>
            </a:endParaRPr>
          </a:p>
        </p:txBody>
      </p:sp>
      <p:sp>
        <p:nvSpPr>
          <p:cNvPr id="117" name="Google Shape;117;p16"/>
          <p:cNvSpPr txBox="1">
            <a:spLocks noGrp="1"/>
          </p:cNvSpPr>
          <p:nvPr>
            <p:ph type="ctrTitle"/>
          </p:nvPr>
        </p:nvSpPr>
        <p:spPr>
          <a:xfrm>
            <a:off x="610142" y="1545450"/>
            <a:ext cx="3717600" cy="2052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rgbClr val="666666"/>
                </a:solidFill>
              </a:rPr>
              <a:t>About me</a:t>
            </a:r>
            <a:endParaRPr>
              <a:solidFill>
                <a:srgbClr val="666666"/>
              </a:solidFill>
            </a:endParaRPr>
          </a:p>
        </p:txBody>
      </p:sp>
      <p:sp>
        <p:nvSpPr>
          <p:cNvPr id="118" name="Google Shape;118;p16"/>
          <p:cNvSpPr txBox="1">
            <a:spLocks noGrp="1"/>
          </p:cNvSpPr>
          <p:nvPr>
            <p:ph type="sldNum" idx="12"/>
          </p:nvPr>
        </p:nvSpPr>
        <p:spPr>
          <a:xfrm>
            <a:off x="8595300" y="230310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5"/>
          <p:cNvSpPr txBox="1">
            <a:spLocks noGrp="1"/>
          </p:cNvSpPr>
          <p:nvPr>
            <p:ph type="sldNum" idx="12"/>
          </p:nvPr>
        </p:nvSpPr>
        <p:spPr>
          <a:xfrm>
            <a:off x="0" y="230310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20</a:t>
            </a:fld>
            <a:endParaRPr/>
          </a:p>
        </p:txBody>
      </p:sp>
      <p:sp>
        <p:nvSpPr>
          <p:cNvPr id="313" name="Google Shape;313;p35"/>
          <p:cNvSpPr txBox="1">
            <a:spLocks noGrp="1"/>
          </p:cNvSpPr>
          <p:nvPr>
            <p:ph type="ctrTitle"/>
          </p:nvPr>
        </p:nvSpPr>
        <p:spPr>
          <a:xfrm>
            <a:off x="790400" y="1739250"/>
            <a:ext cx="1766400" cy="166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Drawback 1:</a:t>
            </a:r>
            <a:endParaRPr/>
          </a:p>
          <a:p>
            <a:pPr marL="0" lvl="0" indent="0" algn="l" rtl="0">
              <a:spcBef>
                <a:spcPts val="0"/>
              </a:spcBef>
              <a:spcAft>
                <a:spcPts val="0"/>
              </a:spcAft>
              <a:buNone/>
            </a:pPr>
            <a:r>
              <a:rPr lang="es"/>
              <a:t>Unwanted migrations of business logic</a:t>
            </a:r>
            <a:endParaRPr/>
          </a:p>
        </p:txBody>
      </p:sp>
      <p:pic>
        <p:nvPicPr>
          <p:cNvPr id="314" name="Google Shape;314;p35"/>
          <p:cNvPicPr preferRelativeResize="0"/>
          <p:nvPr/>
        </p:nvPicPr>
        <p:blipFill>
          <a:blip r:embed="rId3">
            <a:alphaModFix/>
          </a:blip>
          <a:stretch>
            <a:fillRect/>
          </a:stretch>
        </p:blipFill>
        <p:spPr>
          <a:xfrm>
            <a:off x="2933050" y="901038"/>
            <a:ext cx="4976550" cy="1479075"/>
          </a:xfrm>
          <a:prstGeom prst="rect">
            <a:avLst/>
          </a:prstGeom>
          <a:noFill/>
          <a:ln>
            <a:noFill/>
          </a:ln>
        </p:spPr>
      </p:pic>
      <p:pic>
        <p:nvPicPr>
          <p:cNvPr id="315" name="Google Shape;315;p35"/>
          <p:cNvPicPr preferRelativeResize="0"/>
          <p:nvPr/>
        </p:nvPicPr>
        <p:blipFill>
          <a:blip r:embed="rId4">
            <a:alphaModFix/>
          </a:blip>
          <a:stretch>
            <a:fillRect/>
          </a:stretch>
        </p:blipFill>
        <p:spPr>
          <a:xfrm>
            <a:off x="2933050" y="3142037"/>
            <a:ext cx="4976549" cy="1100425"/>
          </a:xfrm>
          <a:prstGeom prst="rect">
            <a:avLst/>
          </a:prstGeom>
          <a:noFill/>
          <a:ln>
            <a:noFill/>
          </a:ln>
        </p:spPr>
      </p:pic>
      <p:sp>
        <p:nvSpPr>
          <p:cNvPr id="316" name="Google Shape;316;p35"/>
          <p:cNvSpPr txBox="1"/>
          <p:nvPr/>
        </p:nvSpPr>
        <p:spPr>
          <a:xfrm>
            <a:off x="2933125" y="2604738"/>
            <a:ext cx="4976400" cy="53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latin typeface="Zilla Slab Light"/>
                <a:ea typeface="Zilla Slab Light"/>
                <a:cs typeface="Zilla Slab Light"/>
                <a:sym typeface="Zilla Slab Light"/>
              </a:rPr>
              <a:t>With Specification Pattern:</a:t>
            </a:r>
            <a:endParaRPr sz="1800">
              <a:latin typeface="Zilla Slab Light"/>
              <a:ea typeface="Zilla Slab Light"/>
              <a:cs typeface="Zilla Slab Light"/>
              <a:sym typeface="Zilla Slab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4"/>
                                        </p:tgtEl>
                                        <p:attrNameLst>
                                          <p:attrName>style.visibility</p:attrName>
                                        </p:attrNameLst>
                                      </p:cBhvr>
                                      <p:to>
                                        <p:strVal val="visible"/>
                                      </p:to>
                                    </p:set>
                                    <p:animEffect transition="in" filter="fade">
                                      <p:cBhvr>
                                        <p:cTn id="7" dur="1000"/>
                                        <p:tgtEl>
                                          <p:spTgt spid="3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6"/>
                                        </p:tgtEl>
                                        <p:attrNameLst>
                                          <p:attrName>style.visibility</p:attrName>
                                        </p:attrNameLst>
                                      </p:cBhvr>
                                      <p:to>
                                        <p:strVal val="visible"/>
                                      </p:to>
                                    </p:set>
                                    <p:animEffect transition="in" filter="fade">
                                      <p:cBhvr>
                                        <p:cTn id="12" dur="1000"/>
                                        <p:tgtEl>
                                          <p:spTgt spid="316"/>
                                        </p:tgtEl>
                                      </p:cBhvr>
                                    </p:animEffect>
                                  </p:childTnLst>
                                </p:cTn>
                              </p:par>
                              <p:par>
                                <p:cTn id="13" presetID="10" presetClass="entr" presetSubtype="0" fill="hold" nodeType="withEffect">
                                  <p:stCondLst>
                                    <p:cond delay="0"/>
                                  </p:stCondLst>
                                  <p:childTnLst>
                                    <p:set>
                                      <p:cBhvr>
                                        <p:cTn id="14" dur="1" fill="hold">
                                          <p:stCondLst>
                                            <p:cond delay="0"/>
                                          </p:stCondLst>
                                        </p:cTn>
                                        <p:tgtEl>
                                          <p:spTgt spid="315"/>
                                        </p:tgtEl>
                                        <p:attrNameLst>
                                          <p:attrName>style.visibility</p:attrName>
                                        </p:attrNameLst>
                                      </p:cBhvr>
                                      <p:to>
                                        <p:strVal val="visible"/>
                                      </p:to>
                                    </p:set>
                                    <p:animEffect transition="in" filter="fade">
                                      <p:cBhvr>
                                        <p:cTn id="15" dur="10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6"/>
          <p:cNvSpPr txBox="1">
            <a:spLocks noGrp="1"/>
          </p:cNvSpPr>
          <p:nvPr>
            <p:ph type="sldNum" idx="12"/>
          </p:nvPr>
        </p:nvSpPr>
        <p:spPr>
          <a:xfrm>
            <a:off x="0" y="230310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21</a:t>
            </a:fld>
            <a:endParaRPr/>
          </a:p>
        </p:txBody>
      </p:sp>
      <p:sp>
        <p:nvSpPr>
          <p:cNvPr id="322" name="Google Shape;322;p36"/>
          <p:cNvSpPr txBox="1">
            <a:spLocks noGrp="1"/>
          </p:cNvSpPr>
          <p:nvPr>
            <p:ph type="ctrTitle"/>
          </p:nvPr>
        </p:nvSpPr>
        <p:spPr>
          <a:xfrm>
            <a:off x="790400" y="1739250"/>
            <a:ext cx="1766400" cy="166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Drawback 2:</a:t>
            </a:r>
            <a:br>
              <a:rPr lang="es"/>
            </a:br>
            <a:r>
              <a:rPr lang="es"/>
              <a:t>Accumulation of very similar Find methods</a:t>
            </a:r>
            <a:endParaRPr/>
          </a:p>
        </p:txBody>
      </p:sp>
      <p:pic>
        <p:nvPicPr>
          <p:cNvPr id="323" name="Google Shape;323;p36"/>
          <p:cNvPicPr preferRelativeResize="0"/>
          <p:nvPr/>
        </p:nvPicPr>
        <p:blipFill>
          <a:blip r:embed="rId3">
            <a:alphaModFix/>
          </a:blip>
          <a:stretch>
            <a:fillRect/>
          </a:stretch>
        </p:blipFill>
        <p:spPr>
          <a:xfrm>
            <a:off x="3053125" y="713775"/>
            <a:ext cx="4600575" cy="1962150"/>
          </a:xfrm>
          <a:prstGeom prst="rect">
            <a:avLst/>
          </a:prstGeom>
          <a:noFill/>
          <a:ln>
            <a:noFill/>
          </a:ln>
        </p:spPr>
      </p:pic>
      <p:sp>
        <p:nvSpPr>
          <p:cNvPr id="324" name="Google Shape;324;p36"/>
          <p:cNvSpPr txBox="1"/>
          <p:nvPr/>
        </p:nvSpPr>
        <p:spPr>
          <a:xfrm>
            <a:off x="3053138" y="2840388"/>
            <a:ext cx="4976400" cy="53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latin typeface="Zilla Slab Light"/>
                <a:ea typeface="Zilla Slab Light"/>
                <a:cs typeface="Zilla Slab Light"/>
                <a:sym typeface="Zilla Slab Light"/>
              </a:rPr>
              <a:t>Can be solved with:</a:t>
            </a:r>
            <a:endParaRPr sz="1800">
              <a:latin typeface="Zilla Slab Light"/>
              <a:ea typeface="Zilla Slab Light"/>
              <a:cs typeface="Zilla Slab Light"/>
              <a:sym typeface="Zilla Slab Light"/>
            </a:endParaRPr>
          </a:p>
        </p:txBody>
      </p:sp>
      <p:sp>
        <p:nvSpPr>
          <p:cNvPr id="325" name="Google Shape;325;p36"/>
          <p:cNvSpPr txBox="1"/>
          <p:nvPr/>
        </p:nvSpPr>
        <p:spPr>
          <a:xfrm>
            <a:off x="3053125" y="3377688"/>
            <a:ext cx="4976400" cy="537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Zilla Slab Light"/>
              <a:buChar char="-"/>
            </a:pPr>
            <a:r>
              <a:rPr lang="es" sz="1800">
                <a:latin typeface="Zilla Slab Light"/>
                <a:ea typeface="Zilla Slab Light"/>
                <a:cs typeface="Zilla Slab Light"/>
                <a:sym typeface="Zilla Slab Light"/>
              </a:rPr>
              <a:t>Query Object Pattern</a:t>
            </a:r>
            <a:endParaRPr sz="1800">
              <a:latin typeface="Zilla Slab Light"/>
              <a:ea typeface="Zilla Slab Light"/>
              <a:cs typeface="Zilla Slab Light"/>
              <a:sym typeface="Zilla Slab Light"/>
            </a:endParaRPr>
          </a:p>
        </p:txBody>
      </p:sp>
      <p:sp>
        <p:nvSpPr>
          <p:cNvPr id="326" name="Google Shape;326;p36"/>
          <p:cNvSpPr txBox="1"/>
          <p:nvPr/>
        </p:nvSpPr>
        <p:spPr>
          <a:xfrm>
            <a:off x="3053150" y="3799238"/>
            <a:ext cx="4976400" cy="537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Zilla Slab Light"/>
              <a:buChar char="-"/>
            </a:pPr>
            <a:r>
              <a:rPr lang="es" sz="1800">
                <a:latin typeface="Zilla Slab Light"/>
                <a:ea typeface="Zilla Slab Light"/>
                <a:cs typeface="Zilla Slab Light"/>
                <a:sym typeface="Zilla Slab Light"/>
              </a:rPr>
              <a:t>Builder Pattern</a:t>
            </a:r>
            <a:endParaRPr sz="1800">
              <a:latin typeface="Zilla Slab Light"/>
              <a:ea typeface="Zilla Slab Light"/>
              <a:cs typeface="Zilla Slab Light"/>
              <a:sym typeface="Zilla Slab Light"/>
            </a:endParaRPr>
          </a:p>
        </p:txBody>
      </p:sp>
      <p:sp>
        <p:nvSpPr>
          <p:cNvPr id="327" name="Google Shape;327;p36"/>
          <p:cNvSpPr txBox="1"/>
          <p:nvPr/>
        </p:nvSpPr>
        <p:spPr>
          <a:xfrm>
            <a:off x="3053125" y="4261763"/>
            <a:ext cx="4976400" cy="537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Zilla Slab Light"/>
              <a:buChar char="-"/>
            </a:pPr>
            <a:r>
              <a:rPr lang="es" sz="1800">
                <a:latin typeface="Zilla Slab Light"/>
                <a:ea typeface="Zilla Slab Light"/>
                <a:cs typeface="Zilla Slab Light"/>
                <a:sym typeface="Zilla Slab Light"/>
              </a:rPr>
              <a:t>CQRS Pattern (for bigger repositories)</a:t>
            </a:r>
            <a:endParaRPr sz="1800">
              <a:latin typeface="Zilla Slab Light"/>
              <a:ea typeface="Zilla Slab Light"/>
              <a:cs typeface="Zilla Slab Light"/>
              <a:sym typeface="Zilla Slab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1000"/>
                                        <p:tgtEl>
                                          <p:spTgt spid="3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4"/>
                                        </p:tgtEl>
                                        <p:attrNameLst>
                                          <p:attrName>style.visibility</p:attrName>
                                        </p:attrNameLst>
                                      </p:cBhvr>
                                      <p:to>
                                        <p:strVal val="visible"/>
                                      </p:to>
                                    </p:set>
                                    <p:animEffect transition="in" filter="fade">
                                      <p:cBhvr>
                                        <p:cTn id="12" dur="1000"/>
                                        <p:tgtEl>
                                          <p:spTgt spid="324"/>
                                        </p:tgtEl>
                                      </p:cBhvr>
                                    </p:animEffect>
                                  </p:childTnLst>
                                </p:cTn>
                              </p:par>
                              <p:par>
                                <p:cTn id="13" presetID="10" presetClass="entr" presetSubtype="0" fill="hold" nodeType="withEffect">
                                  <p:stCondLst>
                                    <p:cond delay="0"/>
                                  </p:stCondLst>
                                  <p:childTnLst>
                                    <p:set>
                                      <p:cBhvr>
                                        <p:cTn id="14" dur="1" fill="hold">
                                          <p:stCondLst>
                                            <p:cond delay="0"/>
                                          </p:stCondLst>
                                        </p:cTn>
                                        <p:tgtEl>
                                          <p:spTgt spid="325"/>
                                        </p:tgtEl>
                                        <p:attrNameLst>
                                          <p:attrName>style.visibility</p:attrName>
                                        </p:attrNameLst>
                                      </p:cBhvr>
                                      <p:to>
                                        <p:strVal val="visible"/>
                                      </p:to>
                                    </p:set>
                                    <p:animEffect transition="in" filter="fade">
                                      <p:cBhvr>
                                        <p:cTn id="15" dur="1000"/>
                                        <p:tgtEl>
                                          <p:spTgt spid="325"/>
                                        </p:tgtEl>
                                      </p:cBhvr>
                                    </p:animEffect>
                                  </p:childTnLst>
                                </p:cTn>
                              </p:par>
                              <p:par>
                                <p:cTn id="16" presetID="10" presetClass="entr" presetSubtype="0" fill="hold" nodeType="withEffect">
                                  <p:stCondLst>
                                    <p:cond delay="0"/>
                                  </p:stCondLst>
                                  <p:childTnLst>
                                    <p:set>
                                      <p:cBhvr>
                                        <p:cTn id="17" dur="1" fill="hold">
                                          <p:stCondLst>
                                            <p:cond delay="0"/>
                                          </p:stCondLst>
                                        </p:cTn>
                                        <p:tgtEl>
                                          <p:spTgt spid="326"/>
                                        </p:tgtEl>
                                        <p:attrNameLst>
                                          <p:attrName>style.visibility</p:attrName>
                                        </p:attrNameLst>
                                      </p:cBhvr>
                                      <p:to>
                                        <p:strVal val="visible"/>
                                      </p:to>
                                    </p:set>
                                    <p:animEffect transition="in" filter="fade">
                                      <p:cBhvr>
                                        <p:cTn id="18" dur="1000"/>
                                        <p:tgtEl>
                                          <p:spTgt spid="326"/>
                                        </p:tgtEl>
                                      </p:cBhvr>
                                    </p:animEffect>
                                  </p:childTnLst>
                                </p:cTn>
                              </p:par>
                              <p:par>
                                <p:cTn id="19" presetID="10" presetClass="entr" presetSubtype="0" fill="hold" nodeType="withEffect">
                                  <p:stCondLst>
                                    <p:cond delay="0"/>
                                  </p:stCondLst>
                                  <p:childTnLst>
                                    <p:set>
                                      <p:cBhvr>
                                        <p:cTn id="20" dur="1" fill="hold">
                                          <p:stCondLst>
                                            <p:cond delay="0"/>
                                          </p:stCondLst>
                                        </p:cTn>
                                        <p:tgtEl>
                                          <p:spTgt spid="327"/>
                                        </p:tgtEl>
                                        <p:attrNameLst>
                                          <p:attrName>style.visibility</p:attrName>
                                        </p:attrNameLst>
                                      </p:cBhvr>
                                      <p:to>
                                        <p:strVal val="visible"/>
                                      </p:to>
                                    </p:set>
                                    <p:animEffect transition="in" filter="fade">
                                      <p:cBhvr>
                                        <p:cTn id="21" dur="1000"/>
                                        <p:tgtEl>
                                          <p:spTgt spid="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31"/>
        <p:cNvGrpSpPr/>
        <p:nvPr/>
      </p:nvGrpSpPr>
      <p:grpSpPr>
        <a:xfrm>
          <a:off x="0" y="0"/>
          <a:ext cx="0" cy="0"/>
          <a:chOff x="0" y="0"/>
          <a:chExt cx="0" cy="0"/>
        </a:xfrm>
      </p:grpSpPr>
      <p:sp>
        <p:nvSpPr>
          <p:cNvPr id="332" name="Google Shape;332;p37"/>
          <p:cNvSpPr txBox="1">
            <a:spLocks noGrp="1"/>
          </p:cNvSpPr>
          <p:nvPr>
            <p:ph type="ctrTitle"/>
          </p:nvPr>
        </p:nvSpPr>
        <p:spPr>
          <a:xfrm>
            <a:off x="1300249" y="1430490"/>
            <a:ext cx="39891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333" name="Google Shape;333;p37"/>
          <p:cNvSpPr txBox="1">
            <a:spLocks noGrp="1"/>
          </p:cNvSpPr>
          <p:nvPr>
            <p:ph type="sldNum" idx="12"/>
          </p:nvPr>
        </p:nvSpPr>
        <p:spPr>
          <a:xfrm>
            <a:off x="8595300" y="230310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22</a:t>
            </a:fld>
            <a:endParaRPr/>
          </a:p>
        </p:txBody>
      </p:sp>
      <p:pic>
        <p:nvPicPr>
          <p:cNvPr id="334" name="Google Shape;334;p37">
            <a:hlinkClick r:id="rId3"/>
          </p:cNvPr>
          <p:cNvPicPr preferRelativeResize="0"/>
          <p:nvPr/>
        </p:nvPicPr>
        <p:blipFill>
          <a:blip r:embed="rId4">
            <a:alphaModFix/>
          </a:blip>
          <a:stretch>
            <a:fillRect/>
          </a:stretch>
        </p:blipFill>
        <p:spPr>
          <a:xfrm>
            <a:off x="2238025" y="3635475"/>
            <a:ext cx="1726000" cy="462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17"/>
          <p:cNvSpPr txBox="1">
            <a:spLocks noGrp="1"/>
          </p:cNvSpPr>
          <p:nvPr>
            <p:ph type="subTitle" idx="1"/>
          </p:nvPr>
        </p:nvSpPr>
        <p:spPr>
          <a:xfrm flipH="1">
            <a:off x="5485675" y="416250"/>
            <a:ext cx="1109400" cy="79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Goal</a:t>
            </a:r>
            <a:endParaRPr/>
          </a:p>
        </p:txBody>
      </p:sp>
      <p:sp>
        <p:nvSpPr>
          <p:cNvPr id="124" name="Google Shape;124;p17"/>
          <p:cNvSpPr txBox="1">
            <a:spLocks noGrp="1"/>
          </p:cNvSpPr>
          <p:nvPr>
            <p:ph type="subTitle" idx="3"/>
          </p:nvPr>
        </p:nvSpPr>
        <p:spPr>
          <a:xfrm flipH="1">
            <a:off x="5485575" y="1464950"/>
            <a:ext cx="1530300" cy="79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Real world case</a:t>
            </a:r>
            <a:endParaRPr/>
          </a:p>
        </p:txBody>
      </p:sp>
      <p:sp>
        <p:nvSpPr>
          <p:cNvPr id="125" name="Google Shape;125;p17"/>
          <p:cNvSpPr txBox="1">
            <a:spLocks noGrp="1"/>
          </p:cNvSpPr>
          <p:nvPr>
            <p:ph type="subTitle" idx="5"/>
          </p:nvPr>
        </p:nvSpPr>
        <p:spPr>
          <a:xfrm flipH="1">
            <a:off x="5485475" y="2513650"/>
            <a:ext cx="1297500" cy="79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Architecture</a:t>
            </a:r>
            <a:endParaRPr/>
          </a:p>
        </p:txBody>
      </p:sp>
      <p:sp>
        <p:nvSpPr>
          <p:cNvPr id="126" name="Google Shape;126;p17"/>
          <p:cNvSpPr txBox="1">
            <a:spLocks noGrp="1"/>
          </p:cNvSpPr>
          <p:nvPr>
            <p:ph type="subTitle" idx="7"/>
          </p:nvPr>
        </p:nvSpPr>
        <p:spPr>
          <a:xfrm flipH="1">
            <a:off x="5485575" y="3557850"/>
            <a:ext cx="1581000" cy="79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Problems it solves</a:t>
            </a:r>
            <a:endParaRPr/>
          </a:p>
        </p:txBody>
      </p:sp>
      <p:sp>
        <p:nvSpPr>
          <p:cNvPr id="127" name="Google Shape;127;p17"/>
          <p:cNvSpPr txBox="1">
            <a:spLocks noGrp="1"/>
          </p:cNvSpPr>
          <p:nvPr>
            <p:ph type="title"/>
          </p:nvPr>
        </p:nvSpPr>
        <p:spPr>
          <a:xfrm>
            <a:off x="4141898" y="337200"/>
            <a:ext cx="1343700" cy="98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01</a:t>
            </a:r>
            <a:endParaRPr/>
          </a:p>
        </p:txBody>
      </p:sp>
      <p:sp>
        <p:nvSpPr>
          <p:cNvPr id="128" name="Google Shape;128;p17"/>
          <p:cNvSpPr txBox="1">
            <a:spLocks noGrp="1"/>
          </p:cNvSpPr>
          <p:nvPr>
            <p:ph type="title" idx="9"/>
          </p:nvPr>
        </p:nvSpPr>
        <p:spPr>
          <a:xfrm>
            <a:off x="4141898" y="1394582"/>
            <a:ext cx="1343700" cy="98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02</a:t>
            </a:r>
            <a:endParaRPr/>
          </a:p>
        </p:txBody>
      </p:sp>
      <p:sp>
        <p:nvSpPr>
          <p:cNvPr id="129" name="Google Shape;129;p17"/>
          <p:cNvSpPr txBox="1">
            <a:spLocks noGrp="1"/>
          </p:cNvSpPr>
          <p:nvPr>
            <p:ph type="title" idx="13"/>
          </p:nvPr>
        </p:nvSpPr>
        <p:spPr>
          <a:xfrm>
            <a:off x="4141898" y="2438800"/>
            <a:ext cx="1343700" cy="98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03</a:t>
            </a:r>
            <a:endParaRPr/>
          </a:p>
        </p:txBody>
      </p:sp>
      <p:sp>
        <p:nvSpPr>
          <p:cNvPr id="130" name="Google Shape;130;p17"/>
          <p:cNvSpPr txBox="1">
            <a:spLocks noGrp="1"/>
          </p:cNvSpPr>
          <p:nvPr>
            <p:ph type="title" idx="14"/>
          </p:nvPr>
        </p:nvSpPr>
        <p:spPr>
          <a:xfrm>
            <a:off x="4141898" y="3483000"/>
            <a:ext cx="1343700" cy="98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04</a:t>
            </a:r>
            <a:endParaRPr/>
          </a:p>
        </p:txBody>
      </p:sp>
      <p:sp>
        <p:nvSpPr>
          <p:cNvPr id="131" name="Google Shape;131;p17"/>
          <p:cNvSpPr txBox="1">
            <a:spLocks noGrp="1"/>
          </p:cNvSpPr>
          <p:nvPr>
            <p:ph type="sldNum" idx="12"/>
          </p:nvPr>
        </p:nvSpPr>
        <p:spPr>
          <a:xfrm>
            <a:off x="8595300" y="230310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5"/>
        <p:cNvGrpSpPr/>
        <p:nvPr/>
      </p:nvGrpSpPr>
      <p:grpSpPr>
        <a:xfrm>
          <a:off x="0" y="0"/>
          <a:ext cx="0" cy="0"/>
          <a:chOff x="0" y="0"/>
          <a:chExt cx="0" cy="0"/>
        </a:xfrm>
      </p:grpSpPr>
      <p:sp>
        <p:nvSpPr>
          <p:cNvPr id="136" name="Google Shape;136;p18"/>
          <p:cNvSpPr txBox="1">
            <a:spLocks noGrp="1"/>
          </p:cNvSpPr>
          <p:nvPr>
            <p:ph type="subTitle" idx="1"/>
          </p:nvPr>
        </p:nvSpPr>
        <p:spPr>
          <a:xfrm flipH="1">
            <a:off x="5485675" y="416250"/>
            <a:ext cx="1109400" cy="79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When to use it?</a:t>
            </a:r>
            <a:endParaRPr/>
          </a:p>
        </p:txBody>
      </p:sp>
      <p:sp>
        <p:nvSpPr>
          <p:cNvPr id="137" name="Google Shape;137;p18"/>
          <p:cNvSpPr txBox="1">
            <a:spLocks noGrp="1"/>
          </p:cNvSpPr>
          <p:nvPr>
            <p:ph type="subTitle" idx="3"/>
          </p:nvPr>
        </p:nvSpPr>
        <p:spPr>
          <a:xfrm flipH="1">
            <a:off x="5485575" y="1464950"/>
            <a:ext cx="1530300" cy="79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When not to use it?</a:t>
            </a:r>
            <a:endParaRPr/>
          </a:p>
        </p:txBody>
      </p:sp>
      <p:sp>
        <p:nvSpPr>
          <p:cNvPr id="138" name="Google Shape;138;p18"/>
          <p:cNvSpPr txBox="1">
            <a:spLocks noGrp="1"/>
          </p:cNvSpPr>
          <p:nvPr>
            <p:ph type="subTitle" idx="5"/>
          </p:nvPr>
        </p:nvSpPr>
        <p:spPr>
          <a:xfrm flipH="1">
            <a:off x="5485450" y="2513650"/>
            <a:ext cx="1191600" cy="79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Common mistakes</a:t>
            </a:r>
            <a:endParaRPr/>
          </a:p>
        </p:txBody>
      </p:sp>
      <p:sp>
        <p:nvSpPr>
          <p:cNvPr id="139" name="Google Shape;139;p18"/>
          <p:cNvSpPr txBox="1">
            <a:spLocks noGrp="1"/>
          </p:cNvSpPr>
          <p:nvPr>
            <p:ph type="subTitle" idx="7"/>
          </p:nvPr>
        </p:nvSpPr>
        <p:spPr>
          <a:xfrm flipH="1">
            <a:off x="5485575" y="3557850"/>
            <a:ext cx="1581000" cy="79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Advantages and Drawbacks</a:t>
            </a:r>
            <a:endParaRPr/>
          </a:p>
        </p:txBody>
      </p:sp>
      <p:sp>
        <p:nvSpPr>
          <p:cNvPr id="140" name="Google Shape;140;p18"/>
          <p:cNvSpPr txBox="1">
            <a:spLocks noGrp="1"/>
          </p:cNvSpPr>
          <p:nvPr>
            <p:ph type="title"/>
          </p:nvPr>
        </p:nvSpPr>
        <p:spPr>
          <a:xfrm>
            <a:off x="4141898" y="337200"/>
            <a:ext cx="1343700" cy="98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05</a:t>
            </a:r>
            <a:endParaRPr/>
          </a:p>
        </p:txBody>
      </p:sp>
      <p:sp>
        <p:nvSpPr>
          <p:cNvPr id="141" name="Google Shape;141;p18"/>
          <p:cNvSpPr txBox="1">
            <a:spLocks noGrp="1"/>
          </p:cNvSpPr>
          <p:nvPr>
            <p:ph type="title" idx="9"/>
          </p:nvPr>
        </p:nvSpPr>
        <p:spPr>
          <a:xfrm>
            <a:off x="4141898" y="1394582"/>
            <a:ext cx="1343700" cy="98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06</a:t>
            </a:r>
            <a:endParaRPr/>
          </a:p>
        </p:txBody>
      </p:sp>
      <p:sp>
        <p:nvSpPr>
          <p:cNvPr id="142" name="Google Shape;142;p18"/>
          <p:cNvSpPr txBox="1">
            <a:spLocks noGrp="1"/>
          </p:cNvSpPr>
          <p:nvPr>
            <p:ph type="title" idx="13"/>
          </p:nvPr>
        </p:nvSpPr>
        <p:spPr>
          <a:xfrm>
            <a:off x="4141898" y="2438800"/>
            <a:ext cx="1343700" cy="98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07</a:t>
            </a:r>
            <a:endParaRPr/>
          </a:p>
        </p:txBody>
      </p:sp>
      <p:sp>
        <p:nvSpPr>
          <p:cNvPr id="143" name="Google Shape;143;p18"/>
          <p:cNvSpPr txBox="1">
            <a:spLocks noGrp="1"/>
          </p:cNvSpPr>
          <p:nvPr>
            <p:ph type="title" idx="14"/>
          </p:nvPr>
        </p:nvSpPr>
        <p:spPr>
          <a:xfrm>
            <a:off x="4141898" y="3483000"/>
            <a:ext cx="1343700" cy="98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08</a:t>
            </a:r>
            <a:endParaRPr/>
          </a:p>
        </p:txBody>
      </p:sp>
      <p:sp>
        <p:nvSpPr>
          <p:cNvPr id="144" name="Google Shape;144;p18"/>
          <p:cNvSpPr txBox="1">
            <a:spLocks noGrp="1"/>
          </p:cNvSpPr>
          <p:nvPr>
            <p:ph type="sldNum" idx="12"/>
          </p:nvPr>
        </p:nvSpPr>
        <p:spPr>
          <a:xfrm>
            <a:off x="8595300" y="230310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8"/>
        <p:cNvGrpSpPr/>
        <p:nvPr/>
      </p:nvGrpSpPr>
      <p:grpSpPr>
        <a:xfrm>
          <a:off x="0" y="0"/>
          <a:ext cx="0" cy="0"/>
          <a:chOff x="0" y="0"/>
          <a:chExt cx="0" cy="0"/>
        </a:xfrm>
      </p:grpSpPr>
      <p:sp>
        <p:nvSpPr>
          <p:cNvPr id="149" name="Google Shape;149;p19"/>
          <p:cNvSpPr txBox="1">
            <a:spLocks noGrp="1"/>
          </p:cNvSpPr>
          <p:nvPr>
            <p:ph type="subTitle" idx="2"/>
          </p:nvPr>
        </p:nvSpPr>
        <p:spPr>
          <a:xfrm>
            <a:off x="2143950" y="1996800"/>
            <a:ext cx="2418000" cy="1149900"/>
          </a:xfrm>
          <a:prstGeom prst="rect">
            <a:avLst/>
          </a:prstGeom>
        </p:spPr>
        <p:txBody>
          <a:bodyPr spcFirstLastPara="1" wrap="square" lIns="91425" tIns="91425" rIns="91425" bIns="91425" anchor="ctr" anchorCtr="0">
            <a:noAutofit/>
          </a:bodyPr>
          <a:lstStyle/>
          <a:p>
            <a:pPr marL="457200" lvl="0" indent="-330200" algn="ctr" rtl="0">
              <a:spcBef>
                <a:spcPts val="0"/>
              </a:spcBef>
              <a:spcAft>
                <a:spcPts val="0"/>
              </a:spcAft>
              <a:buSzPts val="1600"/>
              <a:buChar char="●"/>
            </a:pPr>
            <a:r>
              <a:rPr lang="es" sz="1600"/>
              <a:t>Hide data access complexity</a:t>
            </a:r>
            <a:endParaRPr sz="1600"/>
          </a:p>
          <a:p>
            <a:pPr marL="457200" lvl="0" indent="-330200" algn="ctr" rtl="0">
              <a:spcBef>
                <a:spcPts val="0"/>
              </a:spcBef>
              <a:spcAft>
                <a:spcPts val="0"/>
              </a:spcAft>
              <a:buSzPts val="1600"/>
              <a:buChar char="●"/>
            </a:pPr>
            <a:r>
              <a:rPr lang="es" sz="1600"/>
              <a:t>Increase developer productivity</a:t>
            </a:r>
            <a:endParaRPr sz="1600"/>
          </a:p>
        </p:txBody>
      </p:sp>
      <p:sp>
        <p:nvSpPr>
          <p:cNvPr id="150" name="Google Shape;150;p19"/>
          <p:cNvSpPr txBox="1">
            <a:spLocks noGrp="1"/>
          </p:cNvSpPr>
          <p:nvPr>
            <p:ph type="sldNum" idx="12"/>
          </p:nvPr>
        </p:nvSpPr>
        <p:spPr>
          <a:xfrm>
            <a:off x="4099450" y="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5</a:t>
            </a:fld>
            <a:endParaRPr/>
          </a:p>
        </p:txBody>
      </p:sp>
      <p:sp>
        <p:nvSpPr>
          <p:cNvPr id="151" name="Google Shape;151;p19"/>
          <p:cNvSpPr txBox="1"/>
          <p:nvPr/>
        </p:nvSpPr>
        <p:spPr>
          <a:xfrm>
            <a:off x="2242450" y="537300"/>
            <a:ext cx="42627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3600" b="1">
                <a:solidFill>
                  <a:srgbClr val="666666"/>
                </a:solidFill>
                <a:highlight>
                  <a:srgbClr val="FFFFFF"/>
                </a:highlight>
                <a:latin typeface="Josefin Sans"/>
                <a:ea typeface="Josefin Sans"/>
                <a:cs typeface="Josefin Sans"/>
                <a:sym typeface="Josefin Sans"/>
              </a:rPr>
              <a:t>Goals</a:t>
            </a:r>
            <a:endParaRPr>
              <a:highlight>
                <a:srgbClr val="FFFFFF"/>
              </a:highlight>
              <a:latin typeface="Zilla Slab Light"/>
              <a:ea typeface="Zilla Slab Light"/>
              <a:cs typeface="Zilla Slab Light"/>
              <a:sym typeface="Zilla Slab Light"/>
            </a:endParaRPr>
          </a:p>
        </p:txBody>
      </p:sp>
      <p:pic>
        <p:nvPicPr>
          <p:cNvPr id="152" name="Google Shape;152;p19"/>
          <p:cNvPicPr preferRelativeResize="0"/>
          <p:nvPr/>
        </p:nvPicPr>
        <p:blipFill>
          <a:blip r:embed="rId3">
            <a:alphaModFix/>
          </a:blip>
          <a:stretch>
            <a:fillRect/>
          </a:stretch>
        </p:blipFill>
        <p:spPr>
          <a:xfrm>
            <a:off x="4648150" y="1425437"/>
            <a:ext cx="2292625" cy="2292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xEl>
                                              <p:pRg st="0" end="0"/>
                                            </p:txEl>
                                          </p:spTgt>
                                        </p:tgtEl>
                                        <p:attrNameLst>
                                          <p:attrName>style.visibility</p:attrName>
                                        </p:attrNameLst>
                                      </p:cBhvr>
                                      <p:to>
                                        <p:strVal val="visible"/>
                                      </p:to>
                                    </p:set>
                                    <p:animEffect transition="in" filter="fade">
                                      <p:cBhvr>
                                        <p:cTn id="7" dur="1000"/>
                                        <p:tgtEl>
                                          <p:spTgt spid="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9">
                                            <p:txEl>
                                              <p:pRg st="1" end="1"/>
                                            </p:txEl>
                                          </p:spTgt>
                                        </p:tgtEl>
                                        <p:attrNameLst>
                                          <p:attrName>style.visibility</p:attrName>
                                        </p:attrNameLst>
                                      </p:cBhvr>
                                      <p:to>
                                        <p:strVal val="visible"/>
                                      </p:to>
                                    </p:set>
                                    <p:animEffect transition="in" filter="fade">
                                      <p:cBhvr>
                                        <p:cTn id="12" dur="1000"/>
                                        <p:tgtEl>
                                          <p:spTgt spid="14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56"/>
        <p:cNvGrpSpPr/>
        <p:nvPr/>
      </p:nvGrpSpPr>
      <p:grpSpPr>
        <a:xfrm>
          <a:off x="0" y="0"/>
          <a:ext cx="0" cy="0"/>
          <a:chOff x="0" y="0"/>
          <a:chExt cx="0" cy="0"/>
        </a:xfrm>
      </p:grpSpPr>
      <p:sp>
        <p:nvSpPr>
          <p:cNvPr id="157" name="Google Shape;157;p20"/>
          <p:cNvSpPr txBox="1">
            <a:spLocks noGrp="1"/>
          </p:cNvSpPr>
          <p:nvPr>
            <p:ph type="sldNum" idx="12"/>
          </p:nvPr>
        </p:nvSpPr>
        <p:spPr>
          <a:xfrm>
            <a:off x="4099450" y="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6</a:t>
            </a:fld>
            <a:endParaRPr/>
          </a:p>
        </p:txBody>
      </p:sp>
      <p:sp>
        <p:nvSpPr>
          <p:cNvPr id="158" name="Google Shape;158;p20"/>
          <p:cNvSpPr txBox="1"/>
          <p:nvPr/>
        </p:nvSpPr>
        <p:spPr>
          <a:xfrm>
            <a:off x="2242450" y="537300"/>
            <a:ext cx="42627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3600" b="1">
                <a:solidFill>
                  <a:srgbClr val="666666"/>
                </a:solidFill>
                <a:highlight>
                  <a:srgbClr val="FFFFFF"/>
                </a:highlight>
                <a:latin typeface="Josefin Sans"/>
                <a:ea typeface="Josefin Sans"/>
                <a:cs typeface="Josefin Sans"/>
                <a:sym typeface="Josefin Sans"/>
              </a:rPr>
              <a:t>Real world case</a:t>
            </a:r>
            <a:endParaRPr>
              <a:highlight>
                <a:srgbClr val="FFFFFF"/>
              </a:highlight>
              <a:latin typeface="Zilla Slab Light"/>
              <a:ea typeface="Zilla Slab Light"/>
              <a:cs typeface="Zilla Slab Light"/>
              <a:sym typeface="Zilla Slab Light"/>
            </a:endParaRPr>
          </a:p>
        </p:txBody>
      </p:sp>
      <p:pic>
        <p:nvPicPr>
          <p:cNvPr id="159" name="Google Shape;159;p20"/>
          <p:cNvPicPr preferRelativeResize="0"/>
          <p:nvPr/>
        </p:nvPicPr>
        <p:blipFill>
          <a:blip r:embed="rId3">
            <a:alphaModFix/>
          </a:blip>
          <a:stretch>
            <a:fillRect/>
          </a:stretch>
        </p:blipFill>
        <p:spPr>
          <a:xfrm>
            <a:off x="312500" y="1269600"/>
            <a:ext cx="3008975" cy="1698400"/>
          </a:xfrm>
          <a:prstGeom prst="rect">
            <a:avLst/>
          </a:prstGeom>
          <a:noFill/>
          <a:ln>
            <a:noFill/>
          </a:ln>
        </p:spPr>
      </p:pic>
      <p:pic>
        <p:nvPicPr>
          <p:cNvPr id="160" name="Google Shape;160;p20"/>
          <p:cNvPicPr preferRelativeResize="0"/>
          <p:nvPr/>
        </p:nvPicPr>
        <p:blipFill>
          <a:blip r:embed="rId4">
            <a:alphaModFix/>
          </a:blip>
          <a:stretch>
            <a:fillRect/>
          </a:stretch>
        </p:blipFill>
        <p:spPr>
          <a:xfrm>
            <a:off x="1172875" y="3206550"/>
            <a:ext cx="3031421" cy="1698400"/>
          </a:xfrm>
          <a:prstGeom prst="rect">
            <a:avLst/>
          </a:prstGeom>
          <a:noFill/>
          <a:ln>
            <a:noFill/>
          </a:ln>
        </p:spPr>
      </p:pic>
      <p:pic>
        <p:nvPicPr>
          <p:cNvPr id="161" name="Google Shape;161;p20"/>
          <p:cNvPicPr preferRelativeResize="0"/>
          <p:nvPr/>
        </p:nvPicPr>
        <p:blipFill>
          <a:blip r:embed="rId5">
            <a:alphaModFix/>
          </a:blip>
          <a:stretch>
            <a:fillRect/>
          </a:stretch>
        </p:blipFill>
        <p:spPr>
          <a:xfrm>
            <a:off x="3509340" y="1269600"/>
            <a:ext cx="2553285" cy="1698400"/>
          </a:xfrm>
          <a:prstGeom prst="rect">
            <a:avLst/>
          </a:prstGeom>
          <a:noFill/>
          <a:ln>
            <a:noFill/>
          </a:ln>
        </p:spPr>
      </p:pic>
      <p:pic>
        <p:nvPicPr>
          <p:cNvPr id="162" name="Google Shape;162;p20"/>
          <p:cNvPicPr preferRelativeResize="0"/>
          <p:nvPr/>
        </p:nvPicPr>
        <p:blipFill>
          <a:blip r:embed="rId6">
            <a:alphaModFix/>
          </a:blip>
          <a:stretch>
            <a:fillRect/>
          </a:stretch>
        </p:blipFill>
        <p:spPr>
          <a:xfrm>
            <a:off x="4472900" y="3205725"/>
            <a:ext cx="2553275" cy="1700075"/>
          </a:xfrm>
          <a:prstGeom prst="rect">
            <a:avLst/>
          </a:prstGeom>
          <a:noFill/>
          <a:ln>
            <a:noFill/>
          </a:ln>
        </p:spPr>
      </p:pic>
      <p:pic>
        <p:nvPicPr>
          <p:cNvPr id="163" name="Google Shape;163;p20"/>
          <p:cNvPicPr preferRelativeResize="0"/>
          <p:nvPr/>
        </p:nvPicPr>
        <p:blipFill>
          <a:blip r:embed="rId7">
            <a:alphaModFix/>
          </a:blip>
          <a:stretch>
            <a:fillRect/>
          </a:stretch>
        </p:blipFill>
        <p:spPr>
          <a:xfrm>
            <a:off x="6175000" y="1269600"/>
            <a:ext cx="2552366" cy="17000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10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0"/>
                                        </p:tgtEl>
                                        <p:attrNameLst>
                                          <p:attrName>style.visibility</p:attrName>
                                        </p:attrNameLst>
                                      </p:cBhvr>
                                      <p:to>
                                        <p:strVal val="visible"/>
                                      </p:to>
                                    </p:set>
                                    <p:animEffect transition="in" filter="fade">
                                      <p:cBhvr>
                                        <p:cTn id="12" dur="1000"/>
                                        <p:tgtEl>
                                          <p:spTgt spid="16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fade">
                                      <p:cBhvr>
                                        <p:cTn id="17" dur="1000"/>
                                        <p:tgtEl>
                                          <p:spTgt spid="1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2"/>
                                        </p:tgtEl>
                                        <p:attrNameLst>
                                          <p:attrName>style.visibility</p:attrName>
                                        </p:attrNameLst>
                                      </p:cBhvr>
                                      <p:to>
                                        <p:strVal val="visible"/>
                                      </p:to>
                                    </p:set>
                                    <p:animEffect transition="in" filter="fade">
                                      <p:cBhvr>
                                        <p:cTn id="22" dur="1000"/>
                                        <p:tgtEl>
                                          <p:spTgt spid="1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3"/>
                                        </p:tgtEl>
                                        <p:attrNameLst>
                                          <p:attrName>style.visibility</p:attrName>
                                        </p:attrNameLst>
                                      </p:cBhvr>
                                      <p:to>
                                        <p:strVal val="visible"/>
                                      </p:to>
                                    </p:set>
                                    <p:animEffect transition="in" filter="fade">
                                      <p:cBhvr>
                                        <p:cTn id="27" dur="10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84"/>
        <p:cNvGrpSpPr/>
        <p:nvPr/>
      </p:nvGrpSpPr>
      <p:grpSpPr>
        <a:xfrm>
          <a:off x="0" y="0"/>
          <a:ext cx="0" cy="0"/>
          <a:chOff x="0" y="0"/>
          <a:chExt cx="0" cy="0"/>
        </a:xfrm>
      </p:grpSpPr>
      <p:sp>
        <p:nvSpPr>
          <p:cNvPr id="185" name="Google Shape;185;p22"/>
          <p:cNvSpPr txBox="1">
            <a:spLocks noGrp="1"/>
          </p:cNvSpPr>
          <p:nvPr>
            <p:ph type="sldNum" idx="12"/>
          </p:nvPr>
        </p:nvSpPr>
        <p:spPr>
          <a:xfrm>
            <a:off x="4099450" y="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7</a:t>
            </a:fld>
            <a:endParaRPr/>
          </a:p>
        </p:txBody>
      </p:sp>
      <p:sp>
        <p:nvSpPr>
          <p:cNvPr id="186" name="Google Shape;186;p22"/>
          <p:cNvSpPr txBox="1"/>
          <p:nvPr/>
        </p:nvSpPr>
        <p:spPr>
          <a:xfrm>
            <a:off x="2242450" y="537300"/>
            <a:ext cx="42627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3600" b="1">
                <a:solidFill>
                  <a:srgbClr val="666666"/>
                </a:solidFill>
                <a:highlight>
                  <a:srgbClr val="FFFFFF"/>
                </a:highlight>
                <a:latin typeface="Josefin Sans"/>
                <a:ea typeface="Josefin Sans"/>
                <a:cs typeface="Josefin Sans"/>
                <a:sym typeface="Josefin Sans"/>
              </a:rPr>
              <a:t>Architecture</a:t>
            </a:r>
            <a:endParaRPr>
              <a:highlight>
                <a:srgbClr val="FFFFFF"/>
              </a:highlight>
              <a:latin typeface="Zilla Slab Light"/>
              <a:ea typeface="Zilla Slab Light"/>
              <a:cs typeface="Zilla Slab Light"/>
              <a:sym typeface="Zilla Slab Light"/>
            </a:endParaRPr>
          </a:p>
        </p:txBody>
      </p:sp>
      <p:sp>
        <p:nvSpPr>
          <p:cNvPr id="187" name="Google Shape;187;p22"/>
          <p:cNvSpPr/>
          <p:nvPr/>
        </p:nvSpPr>
        <p:spPr>
          <a:xfrm>
            <a:off x="2391588" y="1561050"/>
            <a:ext cx="1232400" cy="20214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Business</a:t>
            </a:r>
            <a:br>
              <a:rPr lang="es"/>
            </a:br>
            <a:r>
              <a:rPr lang="es"/>
              <a:t>Layer</a:t>
            </a:r>
            <a:endParaRPr/>
          </a:p>
        </p:txBody>
      </p:sp>
      <p:sp>
        <p:nvSpPr>
          <p:cNvPr id="188" name="Google Shape;188;p22"/>
          <p:cNvSpPr/>
          <p:nvPr/>
        </p:nvSpPr>
        <p:spPr>
          <a:xfrm>
            <a:off x="5558988" y="1561050"/>
            <a:ext cx="1232400" cy="2021400"/>
          </a:xfrm>
          <a:prstGeom prst="flowChartAlternateProcess">
            <a:avLst/>
          </a:prstGeom>
          <a:solidFill>
            <a:srgbClr val="E691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Database</a:t>
            </a:r>
            <a:endParaRPr/>
          </a:p>
        </p:txBody>
      </p:sp>
      <p:sp>
        <p:nvSpPr>
          <p:cNvPr id="189" name="Google Shape;189;p22"/>
          <p:cNvSpPr/>
          <p:nvPr/>
        </p:nvSpPr>
        <p:spPr>
          <a:xfrm>
            <a:off x="3965538" y="1561050"/>
            <a:ext cx="1232400" cy="2021400"/>
          </a:xfrm>
          <a:prstGeom prst="flowChartAlternateProcess">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Repository</a:t>
            </a:r>
            <a:br>
              <a:rPr lang="es"/>
            </a:br>
            <a:r>
              <a:rPr lang="es"/>
              <a:t>Layer</a:t>
            </a:r>
            <a:endParaRPr/>
          </a:p>
        </p:txBody>
      </p:sp>
      <p:sp>
        <p:nvSpPr>
          <p:cNvPr id="190" name="Google Shape;190;p22"/>
          <p:cNvSpPr/>
          <p:nvPr/>
        </p:nvSpPr>
        <p:spPr>
          <a:xfrm>
            <a:off x="3699750" y="2240525"/>
            <a:ext cx="180300" cy="277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rot="10800000">
            <a:off x="3699750" y="2748475"/>
            <a:ext cx="180300" cy="277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5283450" y="2240525"/>
            <a:ext cx="180300" cy="277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rot="10800000">
            <a:off x="5283450" y="2748475"/>
            <a:ext cx="180300" cy="277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1000"/>
                                        <p:tgtEl>
                                          <p:spTgt spid="187"/>
                                        </p:tgtEl>
                                      </p:cBhvr>
                                    </p:animEffect>
                                  </p:childTnLst>
                                </p:cTn>
                              </p:par>
                              <p:par>
                                <p:cTn id="8" presetID="10" presetClass="entr" presetSubtype="0" fill="hold"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fade">
                                      <p:cBhvr>
                                        <p:cTn id="10" dur="1000"/>
                                        <p:tgtEl>
                                          <p:spTgt spid="188"/>
                                        </p:tgtEl>
                                      </p:cBhvr>
                                    </p:animEffect>
                                  </p:childTnLst>
                                </p:cTn>
                              </p:par>
                              <p:par>
                                <p:cTn id="11" presetID="10" presetClass="entr" presetSubtype="0" fill="hold" nodeType="withEffect">
                                  <p:stCondLst>
                                    <p:cond delay="0"/>
                                  </p:stCondLst>
                                  <p:childTnLst>
                                    <p:set>
                                      <p:cBhvr>
                                        <p:cTn id="12" dur="1" fill="hold">
                                          <p:stCondLst>
                                            <p:cond delay="0"/>
                                          </p:stCondLst>
                                        </p:cTn>
                                        <p:tgtEl>
                                          <p:spTgt spid="189"/>
                                        </p:tgtEl>
                                        <p:attrNameLst>
                                          <p:attrName>style.visibility</p:attrName>
                                        </p:attrNameLst>
                                      </p:cBhvr>
                                      <p:to>
                                        <p:strVal val="visible"/>
                                      </p:to>
                                    </p:set>
                                    <p:animEffect transition="in" filter="fade">
                                      <p:cBhvr>
                                        <p:cTn id="13" dur="1000"/>
                                        <p:tgtEl>
                                          <p:spTgt spid="189"/>
                                        </p:tgtEl>
                                      </p:cBhvr>
                                    </p:animEffect>
                                  </p:childTnLst>
                                </p:cTn>
                              </p:par>
                              <p:par>
                                <p:cTn id="14" presetID="10" presetClass="entr" presetSubtype="0" fill="hold" nodeType="withEffect">
                                  <p:stCondLst>
                                    <p:cond delay="0"/>
                                  </p:stCondLst>
                                  <p:childTnLst>
                                    <p:set>
                                      <p:cBhvr>
                                        <p:cTn id="15" dur="1" fill="hold">
                                          <p:stCondLst>
                                            <p:cond delay="0"/>
                                          </p:stCondLst>
                                        </p:cTn>
                                        <p:tgtEl>
                                          <p:spTgt spid="190"/>
                                        </p:tgtEl>
                                        <p:attrNameLst>
                                          <p:attrName>style.visibility</p:attrName>
                                        </p:attrNameLst>
                                      </p:cBhvr>
                                      <p:to>
                                        <p:strVal val="visible"/>
                                      </p:to>
                                    </p:set>
                                    <p:animEffect transition="in" filter="fade">
                                      <p:cBhvr>
                                        <p:cTn id="16" dur="1000"/>
                                        <p:tgtEl>
                                          <p:spTgt spid="190"/>
                                        </p:tgtEl>
                                      </p:cBhvr>
                                    </p:animEffect>
                                  </p:childTnLst>
                                </p:cTn>
                              </p:par>
                              <p:par>
                                <p:cTn id="17" presetID="10" presetClass="entr" presetSubtype="0" fill="hold" nodeType="withEffect">
                                  <p:stCondLst>
                                    <p:cond delay="0"/>
                                  </p:stCondLst>
                                  <p:childTnLst>
                                    <p:set>
                                      <p:cBhvr>
                                        <p:cTn id="18" dur="1" fill="hold">
                                          <p:stCondLst>
                                            <p:cond delay="0"/>
                                          </p:stCondLst>
                                        </p:cTn>
                                        <p:tgtEl>
                                          <p:spTgt spid="191"/>
                                        </p:tgtEl>
                                        <p:attrNameLst>
                                          <p:attrName>style.visibility</p:attrName>
                                        </p:attrNameLst>
                                      </p:cBhvr>
                                      <p:to>
                                        <p:strVal val="visible"/>
                                      </p:to>
                                    </p:set>
                                    <p:animEffect transition="in" filter="fade">
                                      <p:cBhvr>
                                        <p:cTn id="19" dur="1000"/>
                                        <p:tgtEl>
                                          <p:spTgt spid="191"/>
                                        </p:tgtEl>
                                      </p:cBhvr>
                                    </p:animEffect>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1000"/>
                                        <p:tgtEl>
                                          <p:spTgt spid="192"/>
                                        </p:tgtEl>
                                      </p:cBhvr>
                                    </p:animEffect>
                                  </p:childTnLst>
                                </p:cTn>
                              </p:par>
                              <p:par>
                                <p:cTn id="23" presetID="10" presetClass="entr" presetSubtype="0" fill="hold" nodeType="withEffect">
                                  <p:stCondLst>
                                    <p:cond delay="0"/>
                                  </p:stCondLst>
                                  <p:childTnLst>
                                    <p:set>
                                      <p:cBhvr>
                                        <p:cTn id="24" dur="1" fill="hold">
                                          <p:stCondLst>
                                            <p:cond delay="0"/>
                                          </p:stCondLst>
                                        </p:cTn>
                                        <p:tgtEl>
                                          <p:spTgt spid="193"/>
                                        </p:tgtEl>
                                        <p:attrNameLst>
                                          <p:attrName>style.visibility</p:attrName>
                                        </p:attrNameLst>
                                      </p:cBhvr>
                                      <p:to>
                                        <p:strVal val="visible"/>
                                      </p:to>
                                    </p:set>
                                    <p:animEffect transition="in" filter="fade">
                                      <p:cBhvr>
                                        <p:cTn id="25" dur="10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97"/>
        <p:cNvGrpSpPr/>
        <p:nvPr/>
      </p:nvGrpSpPr>
      <p:grpSpPr>
        <a:xfrm>
          <a:off x="0" y="0"/>
          <a:ext cx="0" cy="0"/>
          <a:chOff x="0" y="0"/>
          <a:chExt cx="0" cy="0"/>
        </a:xfrm>
      </p:grpSpPr>
      <p:sp>
        <p:nvSpPr>
          <p:cNvPr id="198" name="Google Shape;198;p23"/>
          <p:cNvSpPr txBox="1">
            <a:spLocks noGrp="1"/>
          </p:cNvSpPr>
          <p:nvPr>
            <p:ph type="sldNum" idx="12"/>
          </p:nvPr>
        </p:nvSpPr>
        <p:spPr>
          <a:xfrm>
            <a:off x="4099450" y="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8</a:t>
            </a:fld>
            <a:endParaRPr/>
          </a:p>
        </p:txBody>
      </p:sp>
      <p:sp>
        <p:nvSpPr>
          <p:cNvPr id="199" name="Google Shape;199;p23"/>
          <p:cNvSpPr txBox="1"/>
          <p:nvPr/>
        </p:nvSpPr>
        <p:spPr>
          <a:xfrm>
            <a:off x="2242450" y="537300"/>
            <a:ext cx="42627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3600" b="1">
                <a:solidFill>
                  <a:srgbClr val="666666"/>
                </a:solidFill>
                <a:highlight>
                  <a:srgbClr val="FFFFFF"/>
                </a:highlight>
                <a:latin typeface="Josefin Sans"/>
                <a:ea typeface="Josefin Sans"/>
                <a:cs typeface="Josefin Sans"/>
                <a:sym typeface="Josefin Sans"/>
              </a:rPr>
              <a:t>Problems it solves</a:t>
            </a:r>
            <a:endParaRPr sz="3600" b="1">
              <a:solidFill>
                <a:srgbClr val="666666"/>
              </a:solidFill>
              <a:highlight>
                <a:srgbClr val="FFFFFF"/>
              </a:highlight>
              <a:latin typeface="Josefin Sans"/>
              <a:ea typeface="Josefin Sans"/>
              <a:cs typeface="Josefin Sans"/>
              <a:sym typeface="Josefin Sans"/>
            </a:endParaRPr>
          </a:p>
        </p:txBody>
      </p:sp>
      <p:sp>
        <p:nvSpPr>
          <p:cNvPr id="200" name="Google Shape;200;p23"/>
          <p:cNvSpPr/>
          <p:nvPr/>
        </p:nvSpPr>
        <p:spPr>
          <a:xfrm>
            <a:off x="571650" y="1269600"/>
            <a:ext cx="8031300" cy="2647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txBox="1"/>
          <p:nvPr/>
        </p:nvSpPr>
        <p:spPr>
          <a:xfrm>
            <a:off x="729450" y="1745275"/>
            <a:ext cx="5928900" cy="18672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50000"/>
              </a:lnSpc>
              <a:spcBef>
                <a:spcPts val="0"/>
              </a:spcBef>
              <a:spcAft>
                <a:spcPts val="0"/>
              </a:spcAft>
              <a:buClr>
                <a:srgbClr val="595959"/>
              </a:buClr>
              <a:buSzPts val="1600"/>
              <a:buFont typeface="Lato"/>
              <a:buChar char="●"/>
            </a:pPr>
            <a:r>
              <a:rPr lang="es" sz="1600">
                <a:solidFill>
                  <a:schemeClr val="dk2"/>
                </a:solidFill>
                <a:latin typeface="Lato"/>
                <a:ea typeface="Lato"/>
                <a:cs typeface="Lato"/>
                <a:sym typeface="Lato"/>
              </a:rPr>
              <a:t>Duplication of data access code</a:t>
            </a:r>
            <a:endParaRPr sz="1600">
              <a:solidFill>
                <a:srgbClr val="595959"/>
              </a:solidFill>
              <a:latin typeface="Lato"/>
              <a:ea typeface="Lato"/>
              <a:cs typeface="Lato"/>
              <a:sym typeface="Lato"/>
            </a:endParaRPr>
          </a:p>
          <a:p>
            <a:pPr marL="457200" lvl="0" indent="-330200" algn="l" rtl="0">
              <a:lnSpc>
                <a:spcPct val="150000"/>
              </a:lnSpc>
              <a:spcBef>
                <a:spcPts val="0"/>
              </a:spcBef>
              <a:spcAft>
                <a:spcPts val="0"/>
              </a:spcAft>
              <a:buClr>
                <a:srgbClr val="595959"/>
              </a:buClr>
              <a:buSzPts val="1600"/>
              <a:buFont typeface="Lato"/>
              <a:buChar char="●"/>
            </a:pPr>
            <a:r>
              <a:rPr lang="es" sz="1600">
                <a:solidFill>
                  <a:schemeClr val="dk2"/>
                </a:solidFill>
                <a:latin typeface="Lato"/>
                <a:ea typeface="Lato"/>
                <a:cs typeface="Lato"/>
                <a:sym typeface="Lato"/>
              </a:rPr>
              <a:t>Complex migration from one data source to another</a:t>
            </a:r>
            <a:endParaRPr sz="1600">
              <a:solidFill>
                <a:srgbClr val="595959"/>
              </a:solidFill>
              <a:latin typeface="Lato"/>
              <a:ea typeface="Lato"/>
              <a:cs typeface="Lato"/>
              <a:sym typeface="Lato"/>
            </a:endParaRPr>
          </a:p>
          <a:p>
            <a:pPr marL="457200" marR="0" lvl="0" indent="-330200" algn="l" rtl="0">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Overhead of data access code from business layer</a:t>
            </a:r>
            <a:endParaRPr sz="1600">
              <a:solidFill>
                <a:srgbClr val="595959"/>
              </a:solidFill>
              <a:latin typeface="Lato"/>
              <a:ea typeface="Lato"/>
              <a:cs typeface="Lato"/>
              <a:sym typeface="Lato"/>
            </a:endParaRPr>
          </a:p>
        </p:txBody>
      </p:sp>
      <p:pic>
        <p:nvPicPr>
          <p:cNvPr id="202" name="Google Shape;202;p23"/>
          <p:cNvPicPr preferRelativeResize="0"/>
          <p:nvPr/>
        </p:nvPicPr>
        <p:blipFill>
          <a:blip r:embed="rId3">
            <a:alphaModFix/>
          </a:blip>
          <a:stretch>
            <a:fillRect/>
          </a:stretch>
        </p:blipFill>
        <p:spPr>
          <a:xfrm>
            <a:off x="6912425" y="2086750"/>
            <a:ext cx="1690525" cy="1690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 calcmode="lin" valueType="num">
                                      <p:cBhvr additive="base">
                                        <p:cTn id="7" dur="1000"/>
                                        <p:tgtEl>
                                          <p:spTgt spid="20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1">
                                            <p:txEl>
                                              <p:pRg st="0" end="0"/>
                                            </p:txEl>
                                          </p:spTgt>
                                        </p:tgtEl>
                                        <p:attrNameLst>
                                          <p:attrName>style.visibility</p:attrName>
                                        </p:attrNameLst>
                                      </p:cBhvr>
                                      <p:to>
                                        <p:strVal val="visible"/>
                                      </p:to>
                                    </p:set>
                                    <p:animEffect transition="in" filter="fade">
                                      <p:cBhvr>
                                        <p:cTn id="12" dur="1000"/>
                                        <p:tgtEl>
                                          <p:spTgt spid="20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1">
                                            <p:txEl>
                                              <p:pRg st="1" end="1"/>
                                            </p:txEl>
                                          </p:spTgt>
                                        </p:tgtEl>
                                        <p:attrNameLst>
                                          <p:attrName>style.visibility</p:attrName>
                                        </p:attrNameLst>
                                      </p:cBhvr>
                                      <p:to>
                                        <p:strVal val="visible"/>
                                      </p:to>
                                    </p:set>
                                    <p:animEffect transition="in" filter="fade">
                                      <p:cBhvr>
                                        <p:cTn id="17" dur="1000"/>
                                        <p:tgtEl>
                                          <p:spTgt spid="20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1">
                                            <p:txEl>
                                              <p:pRg st="2" end="2"/>
                                            </p:txEl>
                                          </p:spTgt>
                                        </p:tgtEl>
                                        <p:attrNameLst>
                                          <p:attrName>style.visibility</p:attrName>
                                        </p:attrNameLst>
                                      </p:cBhvr>
                                      <p:to>
                                        <p:strVal val="visible"/>
                                      </p:to>
                                    </p:set>
                                    <p:animEffect transition="in" filter="fade">
                                      <p:cBhvr>
                                        <p:cTn id="22" dur="1000"/>
                                        <p:tgtEl>
                                          <p:spTgt spid="20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6"/>
        <p:cNvGrpSpPr/>
        <p:nvPr/>
      </p:nvGrpSpPr>
      <p:grpSpPr>
        <a:xfrm>
          <a:off x="0" y="0"/>
          <a:ext cx="0" cy="0"/>
          <a:chOff x="0" y="0"/>
          <a:chExt cx="0" cy="0"/>
        </a:xfrm>
      </p:grpSpPr>
      <p:sp>
        <p:nvSpPr>
          <p:cNvPr id="207" name="Google Shape;207;p24"/>
          <p:cNvSpPr txBox="1">
            <a:spLocks noGrp="1"/>
          </p:cNvSpPr>
          <p:nvPr>
            <p:ph type="sldNum" idx="12"/>
          </p:nvPr>
        </p:nvSpPr>
        <p:spPr>
          <a:xfrm>
            <a:off x="4099450" y="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9</a:t>
            </a:fld>
            <a:endParaRPr/>
          </a:p>
        </p:txBody>
      </p:sp>
      <p:sp>
        <p:nvSpPr>
          <p:cNvPr id="208" name="Google Shape;208;p24"/>
          <p:cNvSpPr txBox="1"/>
          <p:nvPr/>
        </p:nvSpPr>
        <p:spPr>
          <a:xfrm>
            <a:off x="2242450" y="537300"/>
            <a:ext cx="42627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3600" b="1">
                <a:solidFill>
                  <a:srgbClr val="666666"/>
                </a:solidFill>
                <a:highlight>
                  <a:srgbClr val="FFFFFF"/>
                </a:highlight>
                <a:latin typeface="Josefin Sans"/>
                <a:ea typeface="Josefin Sans"/>
                <a:cs typeface="Josefin Sans"/>
                <a:sym typeface="Josefin Sans"/>
              </a:rPr>
              <a:t>When to use it?</a:t>
            </a:r>
            <a:endParaRPr sz="3600" b="1">
              <a:solidFill>
                <a:srgbClr val="666666"/>
              </a:solidFill>
              <a:highlight>
                <a:srgbClr val="FFFFFF"/>
              </a:highlight>
              <a:latin typeface="Josefin Sans"/>
              <a:ea typeface="Josefin Sans"/>
              <a:cs typeface="Josefin Sans"/>
              <a:sym typeface="Josefin Sans"/>
            </a:endParaRPr>
          </a:p>
        </p:txBody>
      </p:sp>
      <p:sp>
        <p:nvSpPr>
          <p:cNvPr id="209" name="Google Shape;209;p24"/>
          <p:cNvSpPr/>
          <p:nvPr/>
        </p:nvSpPr>
        <p:spPr>
          <a:xfrm>
            <a:off x="571650" y="1269600"/>
            <a:ext cx="8031300" cy="2647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txBox="1"/>
          <p:nvPr/>
        </p:nvSpPr>
        <p:spPr>
          <a:xfrm>
            <a:off x="704050" y="1638150"/>
            <a:ext cx="5954400" cy="21990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When our application needs to access data from multiple data sources</a:t>
            </a:r>
            <a:endParaRPr sz="1600">
              <a:solidFill>
                <a:srgbClr val="595959"/>
              </a:solidFill>
              <a:latin typeface="Lato"/>
              <a:ea typeface="Lato"/>
              <a:cs typeface="Lato"/>
              <a:sym typeface="Lato"/>
            </a:endParaRPr>
          </a:p>
          <a:p>
            <a:pPr marL="457200" marR="0" lvl="0" indent="-330200" algn="l" rtl="0">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When we want to make our business logic agnostic and decoupled from the data source implementation</a:t>
            </a:r>
            <a:endParaRPr sz="1600">
              <a:solidFill>
                <a:srgbClr val="595959"/>
              </a:solidFill>
              <a:latin typeface="Lato"/>
              <a:ea typeface="Lato"/>
              <a:cs typeface="Lato"/>
              <a:sym typeface="Lato"/>
            </a:endParaRPr>
          </a:p>
          <a:p>
            <a:pPr marL="457200" marR="0" lvl="0" indent="-330200" algn="l" rtl="0">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When we are developing an MVP</a:t>
            </a:r>
            <a:endParaRPr sz="1600">
              <a:solidFill>
                <a:srgbClr val="595959"/>
              </a:solidFill>
              <a:latin typeface="Lato"/>
              <a:ea typeface="Lato"/>
              <a:cs typeface="Lato"/>
              <a:sym typeface="Lato"/>
            </a:endParaRPr>
          </a:p>
          <a:p>
            <a:pPr marL="457200" lvl="0" indent="0" algn="l" rtl="0">
              <a:lnSpc>
                <a:spcPct val="200000"/>
              </a:lnSpc>
              <a:spcBef>
                <a:spcPts val="1600"/>
              </a:spcBef>
              <a:spcAft>
                <a:spcPts val="0"/>
              </a:spcAft>
              <a:buNone/>
            </a:pPr>
            <a:endParaRPr sz="1600">
              <a:solidFill>
                <a:srgbClr val="595959"/>
              </a:solidFill>
              <a:latin typeface="Lato"/>
              <a:ea typeface="Lato"/>
              <a:cs typeface="Lato"/>
              <a:sym typeface="Lato"/>
            </a:endParaRPr>
          </a:p>
          <a:p>
            <a:pPr marL="457200" lvl="0" indent="0" algn="l" rtl="0">
              <a:lnSpc>
                <a:spcPct val="200000"/>
              </a:lnSpc>
              <a:spcBef>
                <a:spcPts val="1600"/>
              </a:spcBef>
              <a:spcAft>
                <a:spcPts val="1600"/>
              </a:spcAft>
              <a:buNone/>
            </a:pPr>
            <a:endParaRPr sz="1600">
              <a:solidFill>
                <a:srgbClr val="595959"/>
              </a:solidFill>
              <a:latin typeface="Lato"/>
              <a:ea typeface="Lato"/>
              <a:cs typeface="Lato"/>
              <a:sym typeface="Lato"/>
            </a:endParaRPr>
          </a:p>
        </p:txBody>
      </p:sp>
      <p:pic>
        <p:nvPicPr>
          <p:cNvPr id="211" name="Google Shape;211;p24"/>
          <p:cNvPicPr preferRelativeResize="0"/>
          <p:nvPr/>
        </p:nvPicPr>
        <p:blipFill>
          <a:blip r:embed="rId3">
            <a:alphaModFix/>
          </a:blip>
          <a:stretch>
            <a:fillRect/>
          </a:stretch>
        </p:blipFill>
        <p:spPr>
          <a:xfrm rot="1118555">
            <a:off x="6621571" y="2051846"/>
            <a:ext cx="1803308" cy="180330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1000"/>
                                        <p:tgtEl>
                                          <p:spTgt spid="2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0">
                                            <p:txEl>
                                              <p:pRg st="0" end="0"/>
                                            </p:txEl>
                                          </p:spTgt>
                                        </p:tgtEl>
                                        <p:attrNameLst>
                                          <p:attrName>style.visibility</p:attrName>
                                        </p:attrNameLst>
                                      </p:cBhvr>
                                      <p:to>
                                        <p:strVal val="visible"/>
                                      </p:to>
                                    </p:set>
                                    <p:animEffect transition="in" filter="fade">
                                      <p:cBhvr>
                                        <p:cTn id="12" dur="1000"/>
                                        <p:tgtEl>
                                          <p:spTgt spid="2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0">
                                            <p:txEl>
                                              <p:pRg st="1" end="1"/>
                                            </p:txEl>
                                          </p:spTgt>
                                        </p:tgtEl>
                                        <p:attrNameLst>
                                          <p:attrName>style.visibility</p:attrName>
                                        </p:attrNameLst>
                                      </p:cBhvr>
                                      <p:to>
                                        <p:strVal val="visible"/>
                                      </p:to>
                                    </p:set>
                                    <p:animEffect transition="in" filter="fade">
                                      <p:cBhvr>
                                        <p:cTn id="17" dur="1000"/>
                                        <p:tgtEl>
                                          <p:spTgt spid="2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0">
                                            <p:txEl>
                                              <p:pRg st="2" end="2"/>
                                            </p:txEl>
                                          </p:spTgt>
                                        </p:tgtEl>
                                        <p:attrNameLst>
                                          <p:attrName>style.visibility</p:attrName>
                                        </p:attrNameLst>
                                      </p:cBhvr>
                                      <p:to>
                                        <p:strVal val="visible"/>
                                      </p:to>
                                    </p:set>
                                    <p:animEffect transition="in" filter="fade">
                                      <p:cBhvr>
                                        <p:cTn id="22" dur="1000"/>
                                        <p:tgtEl>
                                          <p:spTgt spid="2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0">
                                            <p:txEl>
                                              <p:pRg st="3" end="3"/>
                                            </p:txEl>
                                          </p:spTgt>
                                        </p:tgtEl>
                                        <p:attrNameLst>
                                          <p:attrName>style.visibility</p:attrName>
                                        </p:attrNameLst>
                                      </p:cBhvr>
                                      <p:to>
                                        <p:strVal val="visible"/>
                                      </p:to>
                                    </p:set>
                                    <p:animEffect transition="in" filter="fade">
                                      <p:cBhvr>
                                        <p:cTn id="27" dur="1000"/>
                                        <p:tgtEl>
                                          <p:spTgt spid="2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0">
                                            <p:txEl>
                                              <p:pRg st="4" end="4"/>
                                            </p:txEl>
                                          </p:spTgt>
                                        </p:tgtEl>
                                        <p:attrNameLst>
                                          <p:attrName>style.visibility</p:attrName>
                                        </p:attrNameLst>
                                      </p:cBhvr>
                                      <p:to>
                                        <p:strVal val="visible"/>
                                      </p:to>
                                    </p:set>
                                    <p:animEffect transition="in" filter="fade">
                                      <p:cBhvr>
                                        <p:cTn id="32" dur="1000"/>
                                        <p:tgtEl>
                                          <p:spTgt spid="2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eekly Meeting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764</Words>
  <Application>Microsoft Office PowerPoint</Application>
  <PresentationFormat>On-screen Show (16:9)</PresentationFormat>
  <Paragraphs>122</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Lato</vt:lpstr>
      <vt:lpstr>Josefin Sans</vt:lpstr>
      <vt:lpstr>Josefin Sans SemiBold</vt:lpstr>
      <vt:lpstr>Josefin Slab</vt:lpstr>
      <vt:lpstr>Zilla Slab</vt:lpstr>
      <vt:lpstr>Arial</vt:lpstr>
      <vt:lpstr>Zilla Slab Light</vt:lpstr>
      <vt:lpstr>Weekly Meeting by SlidesGo</vt:lpstr>
      <vt:lpstr>REPOSITORY PATTERN</vt:lpstr>
      <vt:lpstr>About me</vt:lpstr>
      <vt:lpstr>01</vt:lpstr>
      <vt:lpstr>05</vt:lpstr>
      <vt:lpstr>PowerPoint Presentation</vt:lpstr>
      <vt:lpstr>PowerPoint Presentation</vt:lpstr>
      <vt:lpstr>PowerPoint Presentation</vt:lpstr>
      <vt:lpstr>PowerPoint Presentation</vt:lpstr>
      <vt:lpstr>PowerPoint Presentation</vt:lpstr>
      <vt:lpstr>PowerPoint Presentation</vt:lpstr>
      <vt:lpstr>Common  Mistakes</vt:lpstr>
      <vt:lpstr>PowerPoint Presentation</vt:lpstr>
      <vt:lpstr>PowerPoint Presentation</vt:lpstr>
      <vt:lpstr>PowerPoint Presentation</vt:lpstr>
      <vt:lpstr>Common mistake 4:  A repository shouldn’t manage transactions</vt:lpstr>
      <vt:lpstr>Common mistake 5:  Not testing the repository layer properly</vt:lpstr>
      <vt:lpstr>Demo</vt:lpstr>
      <vt:lpstr>Advantages and Drawbacks</vt:lpstr>
      <vt:lpstr>PowerPoint Presentation</vt:lpstr>
      <vt:lpstr>Drawback 1: Unwanted migrations of business logic</vt:lpstr>
      <vt:lpstr>Drawback 2: Accumulation of very similar Find methods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REPOSITORY PATTERN</dc:title>
  <cp:lastModifiedBy>Miguel Alonso Salas Diaz</cp:lastModifiedBy>
  <cp:revision>1</cp:revision>
  <dcterms:modified xsi:type="dcterms:W3CDTF">2019-12-19T14:58:57Z</dcterms:modified>
</cp:coreProperties>
</file>